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36" r:id="rId2"/>
    <p:sldMasterId id="2147483998" r:id="rId3"/>
    <p:sldMasterId id="2147484010" r:id="rId4"/>
    <p:sldMasterId id="2147484022" r:id="rId5"/>
    <p:sldMasterId id="2147484034" r:id="rId6"/>
    <p:sldMasterId id="2147484046" r:id="rId7"/>
  </p:sldMasterIdLst>
  <p:notesMasterIdLst>
    <p:notesMasterId r:id="rId24"/>
  </p:notesMasterIdLst>
  <p:sldIdLst>
    <p:sldId id="392" r:id="rId8"/>
    <p:sldId id="366" r:id="rId9"/>
    <p:sldId id="367" r:id="rId10"/>
    <p:sldId id="393" r:id="rId11"/>
    <p:sldId id="394" r:id="rId12"/>
    <p:sldId id="390" r:id="rId13"/>
    <p:sldId id="400" r:id="rId14"/>
    <p:sldId id="401" r:id="rId15"/>
    <p:sldId id="395" r:id="rId16"/>
    <p:sldId id="396" r:id="rId17"/>
    <p:sldId id="391" r:id="rId18"/>
    <p:sldId id="402" r:id="rId19"/>
    <p:sldId id="397" r:id="rId20"/>
    <p:sldId id="398" r:id="rId21"/>
    <p:sldId id="384" r:id="rId22"/>
    <p:sldId id="37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66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45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44C7A6-7738-48D3-8CD7-4BCCBF06D67E}" type="datetimeFigureOut">
              <a:rPr lang="en-US" smtClean="0"/>
              <a:t>2/25/2014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4FD1C0-F65A-4F93-A534-41F8413A293F}" type="slidenum">
              <a:rPr lang="en-US" smtClean="0"/>
              <a:t>‹#›</a:t>
            </a:fld>
            <a:endParaRPr lang="en-US"/>
          </a:p>
        </p:txBody>
      </p:sp>
    </p:spTree>
    <p:extLst>
      <p:ext uri="{BB962C8B-B14F-4D97-AF65-F5344CB8AC3E}">
        <p14:creationId xmlns:p14="http://schemas.microsoft.com/office/powerpoint/2010/main" val="2922018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863AF3-7DA0-47AE-9D03-1C61B4FC91AB}" type="slidenum">
              <a:rPr lang="en-US" altLang="en-US">
                <a:solidFill>
                  <a:prstClr val="black"/>
                </a:solidFill>
              </a:rPr>
              <a:pPr/>
              <a:t>7</a:t>
            </a:fld>
            <a:endParaRPr lang="en-US" altLang="en-US">
              <a:solidFill>
                <a:prstClr val="black"/>
              </a:solidFill>
            </a:endParaRPr>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r>
              <a:rPr lang="en-US" altLang="en-US"/>
              <a:t>This method is also referred to as </a:t>
            </a:r>
            <a:r>
              <a:rPr lang="en-US" altLang="en-US" b="1"/>
              <a:t>Subject by Subject</a:t>
            </a:r>
            <a:r>
              <a:rPr lang="en-US" altLang="en-US"/>
              <a:t> or </a:t>
            </a:r>
            <a:r>
              <a:rPr lang="en-US" altLang="en-US" b="1"/>
              <a:t>Whole to Whole</a:t>
            </a:r>
            <a:r>
              <a:rPr lang="en-US" altLang="en-US"/>
              <a:t>. With this pattern (</a:t>
            </a:r>
            <a:r>
              <a:rPr lang="en-US" altLang="en-US" b="1" i="1"/>
              <a:t>AB,AAA,BBB,AB</a:t>
            </a:r>
            <a:r>
              <a:rPr lang="en-US" altLang="en-US" b="1"/>
              <a:t> A = Person or Place, Thing, Idea #1 and B = Person or Place, Thing, Idea  # 2 ) </a:t>
            </a:r>
            <a:r>
              <a:rPr lang="en-US" altLang="en-US"/>
              <a:t>you first discuss all of the details for one subject, in this case the BMW, and then all of the details for the second subject, the Honda Civic. The conclusion will reach some sort of final evaluation about the items you have chosen for your paper. If you were writing about cars, you might conclude your paper by making a selection based on the criteria. For example: Based on the excellent mileage, the low cost of insurance, and the price of the vehicle, the Honda Civic will definitely be my choice when I buy a new car.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863AF3-7DA0-47AE-9D03-1C61B4FC91AB}" type="slidenum">
              <a:rPr lang="en-US" altLang="en-US">
                <a:solidFill>
                  <a:prstClr val="black"/>
                </a:solidFill>
              </a:rPr>
              <a:pPr/>
              <a:t>8</a:t>
            </a:fld>
            <a:endParaRPr lang="en-US" altLang="en-US">
              <a:solidFill>
                <a:prstClr val="black"/>
              </a:solidFill>
            </a:endParaRPr>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r>
              <a:rPr lang="en-US" altLang="en-US"/>
              <a:t>This method is also referred to as </a:t>
            </a:r>
            <a:r>
              <a:rPr lang="en-US" altLang="en-US" b="1"/>
              <a:t>Subject by Subject</a:t>
            </a:r>
            <a:r>
              <a:rPr lang="en-US" altLang="en-US"/>
              <a:t> or </a:t>
            </a:r>
            <a:r>
              <a:rPr lang="en-US" altLang="en-US" b="1"/>
              <a:t>Whole to Whole</a:t>
            </a:r>
            <a:r>
              <a:rPr lang="en-US" altLang="en-US"/>
              <a:t>. With this pattern (</a:t>
            </a:r>
            <a:r>
              <a:rPr lang="en-US" altLang="en-US" b="1" i="1"/>
              <a:t>AB,AAA,BBB,AB</a:t>
            </a:r>
            <a:r>
              <a:rPr lang="en-US" altLang="en-US" b="1"/>
              <a:t> A = Person or Place, Thing, Idea #1 and B = Person or Place, Thing, Idea  # 2 ) </a:t>
            </a:r>
            <a:r>
              <a:rPr lang="en-US" altLang="en-US"/>
              <a:t>you first discuss all of the details for one subject, in this case the BMW, and then all of the details for the second subject, the Honda Civic. The conclusion will reach some sort of final evaluation about the items you have chosen for your paper. If you were writing about cars, you might conclude your paper by making a selection based on the criteria. For example: Based on the excellent mileage, the low cost of insurance, and the price of the vehicle, the Honda Civic will definitely be my choice when I buy a new car.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863AF3-7DA0-47AE-9D03-1C61B4FC91AB}" type="slidenum">
              <a:rPr lang="en-US" altLang="en-US">
                <a:solidFill>
                  <a:prstClr val="black"/>
                </a:solidFill>
              </a:rPr>
              <a:pPr/>
              <a:t>9</a:t>
            </a:fld>
            <a:endParaRPr lang="en-US" altLang="en-US">
              <a:solidFill>
                <a:prstClr val="black"/>
              </a:solidFill>
            </a:endParaRPr>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r>
              <a:rPr lang="en-US" altLang="en-US"/>
              <a:t>This method is also referred to as </a:t>
            </a:r>
            <a:r>
              <a:rPr lang="en-US" altLang="en-US" b="1"/>
              <a:t>Subject by Subject</a:t>
            </a:r>
            <a:r>
              <a:rPr lang="en-US" altLang="en-US"/>
              <a:t> or </a:t>
            </a:r>
            <a:r>
              <a:rPr lang="en-US" altLang="en-US" b="1"/>
              <a:t>Whole to Whole</a:t>
            </a:r>
            <a:r>
              <a:rPr lang="en-US" altLang="en-US"/>
              <a:t>. With this pattern (</a:t>
            </a:r>
            <a:r>
              <a:rPr lang="en-US" altLang="en-US" b="1" i="1"/>
              <a:t>AB,AAA,BBB,AB</a:t>
            </a:r>
            <a:r>
              <a:rPr lang="en-US" altLang="en-US" b="1"/>
              <a:t> A = Person or Place, Thing, Idea #1 and B = Person or Place, Thing, Idea  # 2 ) </a:t>
            </a:r>
            <a:r>
              <a:rPr lang="en-US" altLang="en-US"/>
              <a:t>you first discuss all of the details for one subject, in this case the BMW, and then all of the details for the second subject, the Honda Civic. The conclusion will reach some sort of final evaluation about the items you have chosen for your paper. If you were writing about cars, you might conclude your paper by making a selection based on the criteria. For example: Based on the excellent mileage, the low cost of insurance, and the price of the vehicle, the Honda Civic will definitely be my choice when I buy a new car.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863AF3-7DA0-47AE-9D03-1C61B4FC91AB}" type="slidenum">
              <a:rPr lang="en-US" altLang="en-US">
                <a:solidFill>
                  <a:prstClr val="black"/>
                </a:solidFill>
              </a:rPr>
              <a:pPr/>
              <a:t>12</a:t>
            </a:fld>
            <a:endParaRPr lang="en-US" altLang="en-US">
              <a:solidFill>
                <a:prstClr val="black"/>
              </a:solidFill>
            </a:endParaRPr>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r>
              <a:rPr lang="en-US" altLang="en-US"/>
              <a:t>This method is also referred to as </a:t>
            </a:r>
            <a:r>
              <a:rPr lang="en-US" altLang="en-US" b="1"/>
              <a:t>Subject by Subject</a:t>
            </a:r>
            <a:r>
              <a:rPr lang="en-US" altLang="en-US"/>
              <a:t> or </a:t>
            </a:r>
            <a:r>
              <a:rPr lang="en-US" altLang="en-US" b="1"/>
              <a:t>Whole to Whole</a:t>
            </a:r>
            <a:r>
              <a:rPr lang="en-US" altLang="en-US"/>
              <a:t>. With this pattern (</a:t>
            </a:r>
            <a:r>
              <a:rPr lang="en-US" altLang="en-US" b="1" i="1"/>
              <a:t>AB,AAA,BBB,AB</a:t>
            </a:r>
            <a:r>
              <a:rPr lang="en-US" altLang="en-US" b="1"/>
              <a:t> A = Person or Place, Thing, Idea #1 and B = Person or Place, Thing, Idea  # 2 ) </a:t>
            </a:r>
            <a:r>
              <a:rPr lang="en-US" altLang="en-US"/>
              <a:t>you first discuss all of the details for one subject, in this case the BMW, and then all of the details for the second subject, the Honda Civic. The conclusion will reach some sort of final evaluation about the items you have chosen for your paper. If you were writing about cars, you might conclude your paper by making a selection based on the criteria. For example: Based on the excellent mileage, the low cost of insurance, and the price of the vehicle, the Honda Civic will definitely be my choice when I buy a new car.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3834040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2210447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3558710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37218" name="Rectangle 2"/>
          <p:cNvSpPr>
            <a:spLocks noGrp="1" noChangeArrowheads="1"/>
          </p:cNvSpPr>
          <p:nvPr>
            <p:ph type="ctrTitle"/>
          </p:nvPr>
        </p:nvSpPr>
        <p:spPr>
          <a:xfrm>
            <a:off x="914400" y="1524000"/>
            <a:ext cx="7623175" cy="1752600"/>
          </a:xfrm>
        </p:spPr>
        <p:txBody>
          <a:bodyPr/>
          <a:lstStyle>
            <a:lvl1pPr>
              <a:defRPr sz="5000"/>
            </a:lvl1pPr>
          </a:lstStyle>
          <a:p>
            <a:pPr lvl="0"/>
            <a:r>
              <a:rPr lang="en-US" altLang="en-US" noProof="0" smtClean="0"/>
              <a:t>Click to edit Master title style</a:t>
            </a:r>
          </a:p>
        </p:txBody>
      </p:sp>
      <p:sp>
        <p:nvSpPr>
          <p:cNvPr id="13721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pPr lvl="0"/>
            <a:r>
              <a:rPr lang="en-US" altLang="en-US" noProof="0" smtClean="0"/>
              <a:t>Click to edit Master subtitle style</a:t>
            </a:r>
          </a:p>
        </p:txBody>
      </p:sp>
      <p:sp>
        <p:nvSpPr>
          <p:cNvPr id="137220" name="Rectangle 4"/>
          <p:cNvSpPr>
            <a:spLocks noGrp="1" noChangeArrowheads="1"/>
          </p:cNvSpPr>
          <p:nvPr>
            <p:ph type="dt" sz="half" idx="2"/>
          </p:nvPr>
        </p:nvSpPr>
        <p:spPr/>
        <p:txBody>
          <a:bodyPr/>
          <a:lstStyle>
            <a:lvl1pPr>
              <a:defRPr/>
            </a:lvl1pPr>
          </a:lstStyle>
          <a:p>
            <a:endParaRPr lang="en-US" altLang="en-US">
              <a:solidFill>
                <a:srgbClr val="000000"/>
              </a:solidFill>
            </a:endParaRPr>
          </a:p>
        </p:txBody>
      </p:sp>
      <p:sp>
        <p:nvSpPr>
          <p:cNvPr id="137221" name="Rectangle 5"/>
          <p:cNvSpPr>
            <a:spLocks noGrp="1" noChangeArrowheads="1"/>
          </p:cNvSpPr>
          <p:nvPr>
            <p:ph type="ftr" sz="quarter" idx="3"/>
          </p:nvPr>
        </p:nvSpPr>
        <p:spPr>
          <a:xfrm>
            <a:off x="3124200" y="6243638"/>
            <a:ext cx="2895600" cy="457200"/>
          </a:xfrm>
        </p:spPr>
        <p:txBody>
          <a:bodyPr/>
          <a:lstStyle>
            <a:lvl1pPr>
              <a:defRPr/>
            </a:lvl1pPr>
          </a:lstStyle>
          <a:p>
            <a:endParaRPr lang="en-US" altLang="en-US">
              <a:solidFill>
                <a:srgbClr val="000000"/>
              </a:solidFill>
            </a:endParaRPr>
          </a:p>
        </p:txBody>
      </p:sp>
      <p:sp>
        <p:nvSpPr>
          <p:cNvPr id="137222" name="Rectangle 6"/>
          <p:cNvSpPr>
            <a:spLocks noGrp="1" noChangeArrowheads="1"/>
          </p:cNvSpPr>
          <p:nvPr>
            <p:ph type="sldNum" sz="quarter" idx="4"/>
          </p:nvPr>
        </p:nvSpPr>
        <p:spPr/>
        <p:txBody>
          <a:bodyPr/>
          <a:lstStyle>
            <a:lvl1pPr>
              <a:defRPr/>
            </a:lvl1pPr>
          </a:lstStyle>
          <a:p>
            <a:fld id="{48296A7E-68EC-4F5B-8E89-AB98FC94BA23}" type="slidenum">
              <a:rPr lang="en-US" altLang="en-US">
                <a:solidFill>
                  <a:srgbClr val="000000"/>
                </a:solidFill>
              </a:rPr>
              <a:pPr/>
              <a:t>‹#›</a:t>
            </a:fld>
            <a:endParaRPr lang="en-US" altLang="en-US">
              <a:solidFill>
                <a:srgbClr val="000000"/>
              </a:solidFill>
            </a:endParaRPr>
          </a:p>
        </p:txBody>
      </p:sp>
      <p:sp>
        <p:nvSpPr>
          <p:cNvPr id="137223" name="Freeform 7"/>
          <p:cNvSpPr>
            <a:spLocks noChangeArrowheads="1"/>
          </p:cNvSpPr>
          <p:nvPr/>
        </p:nvSpPr>
        <p:spPr bwMode="auto">
          <a:xfrm>
            <a:off x="609600" y="1219200"/>
            <a:ext cx="7924800" cy="9144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sz="2000">
              <a:solidFill>
                <a:srgbClr val="000000"/>
              </a:solidFill>
            </a:endParaRPr>
          </a:p>
        </p:txBody>
      </p:sp>
      <p:sp>
        <p:nvSpPr>
          <p:cNvPr id="137224"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000">
              <a:solidFill>
                <a:srgbClr val="000000"/>
              </a:solidFill>
            </a:endParaRPr>
          </a:p>
        </p:txBody>
      </p:sp>
    </p:spTree>
    <p:extLst>
      <p:ext uri="{BB962C8B-B14F-4D97-AF65-F5344CB8AC3E}">
        <p14:creationId xmlns:p14="http://schemas.microsoft.com/office/powerpoint/2010/main" val="4178506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9" grpId="0" build="p">
        <p:tmplLst>
          <p:tmpl lvl="1">
            <p:tnLst>
              <p:par>
                <p:cTn presetID="1" presetClass="entr" presetSubtype="0" fill="hold" nodeType="clickEffect">
                  <p:stCondLst>
                    <p:cond delay="0"/>
                  </p:stCondLst>
                  <p:childTnLst>
                    <p:set>
                      <p:cBhvr>
                        <p:cTn dur="1" fill="hold">
                          <p:stCondLst>
                            <p:cond delay="0"/>
                          </p:stCondLst>
                        </p:cTn>
                        <p:tgtEl>
                          <p:spTgt spid="137219"/>
                        </p:tgtEl>
                        <p:attrNameLst>
                          <p:attrName>style.visibility</p:attrName>
                        </p:attrNameLst>
                      </p:cBhvr>
                      <p:to>
                        <p:strVal val="visible"/>
                      </p:to>
                    </p:se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5CFBF3A-4DD8-400E-A621-914B4E255A9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9797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C352896-4B8C-4CAD-885E-F54C457AC9A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7921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F7A9CEE-29B8-4AB4-A195-748F0429F7E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9543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0D4EBE6-6435-4AC9-A254-2380FCC136F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63932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64670C-BB79-4FD7-8662-1C8E4A82412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2034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68F862D1-CCDB-4BEA-A207-DEF386B430C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8053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C33BFAD-7481-4DB3-945F-F1FE0CE5394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2718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764462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1FBA54E-83A3-4019-A905-349F94403AF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62775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9881DF0-51C3-42F7-A736-F2FD4C32AE9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50208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0170EF9-AA9B-462A-9CF0-42B43F5F704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7131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514BE27E-FC6A-45F8-BF4B-930C24A5115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66006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5997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49495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6454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9338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7739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8977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7D30D7-D207-42E2-9F49-F05DF0264184}"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37097665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8491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3543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1081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39876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80454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51332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07559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33037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5158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2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7D30D7-D207-42E2-9F49-F05DF0264184}"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5424664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34946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8870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49899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29167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23371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26937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51406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52386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16435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4340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7D30D7-D207-42E2-9F49-F05DF0264184}" type="datetimeFigureOut">
              <a:rPr lang="en-US" smtClean="0"/>
              <a:t>2/25/2014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53706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20593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5395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03779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61509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7536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2894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68232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16825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59241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0648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7D30D7-D207-42E2-9F49-F05DF0264184}" type="datetimeFigureOut">
              <a:rPr lang="en-US" smtClean="0"/>
              <a:t>2/25/2014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35631745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84877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68249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39955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80168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69505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6550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1068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81824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0EEB1E7-0E03-4220-BC2C-5D6FE8275A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020681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DFA47D-132A-4E2E-9918-35F3C12C241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314213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D30D7-D207-42E2-9F49-F05DF0264184}" type="datetimeFigureOut">
              <a:rPr lang="en-US" smtClean="0"/>
              <a:t>2/25/2014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41404114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0846AA-7BAA-45EE-98FA-4C9C1155D10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8509880"/>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D9F007-61D9-4F4F-9C5C-E51683A4222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9969572"/>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6473BF1-CD8E-4FBD-BC1C-BBE1954BDF7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6404852"/>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787BDFB-52E9-4763-A362-41E99AAF8D1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2772229"/>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95AF1AD-462F-4F8E-B3C8-E2167C25B5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3265437"/>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4DD7785-563D-4778-BE32-DE0CF7E9BAB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627997"/>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ACFF654-83F3-465D-A07F-046366BBE2F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8687743"/>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3EEA56-E587-4E1A-BA96-40451134A9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29491017"/>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6FF0F8E-5D1E-4361-BB8C-9B41F854A2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585656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390315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D30D7-D207-42E2-9F49-F05DF0264184}"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C7693B-7FE4-48BD-BB10-BE1E8811319D}" type="slidenum">
              <a:rPr lang="en-US" smtClean="0"/>
              <a:t>‹#›</a:t>
            </a:fld>
            <a:endParaRPr lang="en-US"/>
          </a:p>
        </p:txBody>
      </p:sp>
    </p:spTree>
    <p:extLst>
      <p:ext uri="{BB962C8B-B14F-4D97-AF65-F5344CB8AC3E}">
        <p14:creationId xmlns:p14="http://schemas.microsoft.com/office/powerpoint/2010/main" val="2491741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D30D7-D207-42E2-9F49-F05DF0264184}" type="datetimeFigureOut">
              <a:rPr lang="en-US" smtClean="0"/>
              <a:t>2/25/2014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7693B-7FE4-48BD-BB10-BE1E8811319D}" type="slidenum">
              <a:rPr lang="en-US" smtClean="0"/>
              <a:t>‹#›</a:t>
            </a:fld>
            <a:endParaRPr lang="en-US"/>
          </a:p>
        </p:txBody>
      </p:sp>
    </p:spTree>
    <p:extLst>
      <p:ext uri="{BB962C8B-B14F-4D97-AF65-F5344CB8AC3E}">
        <p14:creationId xmlns:p14="http://schemas.microsoft.com/office/powerpoint/2010/main" val="1859739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36195"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6196" name="Rectangle 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mj-lt"/>
              </a:defRPr>
            </a:lvl1pPr>
          </a:lstStyle>
          <a:p>
            <a:pPr fontAlgn="base">
              <a:spcBef>
                <a:spcPct val="0"/>
              </a:spcBef>
              <a:spcAft>
                <a:spcPct val="0"/>
              </a:spcAft>
            </a:pPr>
            <a:endParaRPr lang="en-US" altLang="en-US">
              <a:solidFill>
                <a:srgbClr val="000000"/>
              </a:solidFill>
            </a:endParaRPr>
          </a:p>
        </p:txBody>
      </p:sp>
      <p:sp>
        <p:nvSpPr>
          <p:cNvPr id="13619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mj-lt"/>
              </a:defRPr>
            </a:lvl1pPr>
          </a:lstStyle>
          <a:p>
            <a:pPr fontAlgn="base">
              <a:spcBef>
                <a:spcPct val="0"/>
              </a:spcBef>
              <a:spcAft>
                <a:spcPct val="0"/>
              </a:spcAft>
            </a:pPr>
            <a:endParaRPr lang="en-US" altLang="en-US">
              <a:solidFill>
                <a:srgbClr val="000000"/>
              </a:solidFill>
            </a:endParaRPr>
          </a:p>
        </p:txBody>
      </p:sp>
      <p:sp>
        <p:nvSpPr>
          <p:cNvPr id="136198" name="Rectangle 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mj-lt"/>
              </a:defRPr>
            </a:lvl1pPr>
          </a:lstStyle>
          <a:p>
            <a:pPr fontAlgn="base">
              <a:spcBef>
                <a:spcPct val="0"/>
              </a:spcBef>
              <a:spcAft>
                <a:spcPct val="0"/>
              </a:spcAft>
            </a:pPr>
            <a:fld id="{725E69F5-30D9-4EAB-9865-CEB04B2901E0}"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
        <p:nvSpPr>
          <p:cNvPr id="136199" name="Freeform 7"/>
          <p:cNvSpPr>
            <a:spLocks noChangeArrowheads="1"/>
          </p:cNvSpPr>
          <p:nvPr/>
        </p:nvSpPr>
        <p:spPr bwMode="auto">
          <a:xfrm>
            <a:off x="381000" y="228600"/>
            <a:ext cx="8229600" cy="6096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sz="2000">
              <a:solidFill>
                <a:srgbClr val="000000"/>
              </a:solidFill>
            </a:endParaRPr>
          </a:p>
        </p:txBody>
      </p:sp>
      <p:sp>
        <p:nvSpPr>
          <p:cNvPr id="136200"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000">
              <a:solidFill>
                <a:srgbClr val="000000"/>
              </a:solidFill>
            </a:endParaRPr>
          </a:p>
        </p:txBody>
      </p:sp>
    </p:spTree>
    <p:extLst>
      <p:ext uri="{BB962C8B-B14F-4D97-AF65-F5344CB8AC3E}">
        <p14:creationId xmlns:p14="http://schemas.microsoft.com/office/powerpoint/2010/main" val="3514388240"/>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19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619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619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619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6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p:tmplLst>
          <p:tmpl lvl="1">
            <p:tnLst>
              <p:par>
                <p:cTn presetID="1" presetClass="entr" presetSubtype="0" fill="hold" nodeType="clickEffect">
                  <p:stCondLst>
                    <p:cond delay="0"/>
                  </p:stCondLst>
                  <p:childTnLst>
                    <p:set>
                      <p:cBhvr>
                        <p:cTn dur="1" fill="hold">
                          <p:stCondLst>
                            <p:cond delay="0"/>
                          </p:stCondLst>
                        </p:cTn>
                        <p:tgtEl>
                          <p:spTgt spid="136195"/>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36195"/>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36195"/>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36195"/>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36195"/>
                        </p:tgtEl>
                        <p:attrNameLst>
                          <p:attrName>style.visibility</p:attrName>
                        </p:attrNameLst>
                      </p:cBhvr>
                      <p:to>
                        <p:strVal val="visible"/>
                      </p:to>
                    </p:set>
                  </p:childTnLst>
                </p:cTn>
              </p:par>
            </p:tnLst>
          </p:tmpl>
        </p:tmplLst>
      </p:bldP>
    </p:bld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2167777"/>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4449926"/>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5841379"/>
      </p:ext>
    </p:extLst>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D30D7-D207-42E2-9F49-F05DF0264184}" type="datetimeFigureOut">
              <a:rPr lang="en-US" smtClean="0">
                <a:solidFill>
                  <a:prstClr val="black">
                    <a:tint val="75000"/>
                  </a:prstClr>
                </a:solidFill>
              </a:rPr>
              <a:pPr/>
              <a:t>2/25/2014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7693B-7FE4-48BD-BB10-BE1E881131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1620823"/>
      </p:ext>
    </p:extLst>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2A491D1B-F4E9-4509-93DC-3A24EA914BFD}"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196373995"/>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4" name="Rectangle 3"/>
          <p:cNvSpPr/>
          <p:nvPr/>
        </p:nvSpPr>
        <p:spPr>
          <a:xfrm>
            <a:off x="1657350" y="2677886"/>
            <a:ext cx="5778500" cy="2308324"/>
          </a:xfrm>
          <a:prstGeom prst="rect">
            <a:avLst/>
          </a:prstGeom>
        </p:spPr>
        <p:txBody>
          <a:bodyPr wrap="square">
            <a:spAutoFit/>
          </a:bodyPr>
          <a:lstStyle/>
          <a:p>
            <a:pPr algn="ctr" fontAlgn="base">
              <a:spcBef>
                <a:spcPct val="0"/>
              </a:spcBef>
              <a:spcAft>
                <a:spcPct val="0"/>
              </a:spcAft>
            </a:pPr>
            <a:r>
              <a:rPr lang="en-US" sz="3600" dirty="0" smtClean="0">
                <a:solidFill>
                  <a:srgbClr val="21303A">
                    <a:lumMod val="75000"/>
                    <a:lumOff val="25000"/>
                  </a:srgbClr>
                </a:solidFill>
                <a:latin typeface="Arial" charset="0"/>
              </a:rPr>
              <a:t>Dramatic Structure</a:t>
            </a:r>
          </a:p>
          <a:p>
            <a:pPr algn="ctr" fontAlgn="base">
              <a:spcBef>
                <a:spcPct val="0"/>
              </a:spcBef>
              <a:spcAft>
                <a:spcPct val="0"/>
              </a:spcAft>
            </a:pPr>
            <a:endParaRPr lang="en-US" sz="3600" dirty="0" smtClean="0">
              <a:solidFill>
                <a:srgbClr val="21303A">
                  <a:lumMod val="75000"/>
                  <a:lumOff val="25000"/>
                </a:srgbClr>
              </a:solidFill>
              <a:latin typeface="Arial" charset="0"/>
            </a:endParaRPr>
          </a:p>
          <a:p>
            <a:pPr algn="ctr" fontAlgn="base">
              <a:spcBef>
                <a:spcPct val="0"/>
              </a:spcBef>
              <a:spcAft>
                <a:spcPct val="0"/>
              </a:spcAft>
            </a:pPr>
            <a:r>
              <a:rPr lang="en-US" sz="3600" b="1" dirty="0">
                <a:solidFill>
                  <a:schemeClr val="tx2">
                    <a:lumMod val="75000"/>
                  </a:schemeClr>
                </a:solidFill>
                <a:latin typeface="Arial" charset="0"/>
              </a:rPr>
              <a:t>Critical Response</a:t>
            </a:r>
          </a:p>
          <a:p>
            <a:pPr algn="ctr" fontAlgn="base">
              <a:spcBef>
                <a:spcPct val="0"/>
              </a:spcBef>
              <a:spcAft>
                <a:spcPct val="0"/>
              </a:spcAft>
            </a:pPr>
            <a:r>
              <a:rPr lang="en-US" sz="3600" b="1" i="1" dirty="0">
                <a:solidFill>
                  <a:prstClr val="white"/>
                </a:solidFill>
                <a:latin typeface="Arial" charset="0"/>
              </a:rPr>
              <a:t>A Raisin in the Sun</a:t>
            </a:r>
          </a:p>
        </p:txBody>
      </p:sp>
      <p:sp>
        <p:nvSpPr>
          <p:cNvPr id="6" name="Rectangle 7"/>
          <p:cNvSpPr>
            <a:spLocks noGrp="1" noChangeArrowheads="1"/>
          </p:cNvSpPr>
          <p:nvPr/>
        </p:nvSpPr>
        <p:spPr bwMode="auto">
          <a:xfrm>
            <a:off x="2362200" y="6517888"/>
            <a:ext cx="4368800" cy="3048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l" eaLnBrk="0" hangingPunct="0">
              <a:spcBef>
                <a:spcPct val="20000"/>
              </a:spcBef>
              <a:buChar char="•"/>
              <a:defRPr sz="2800">
                <a:solidFill>
                  <a:schemeClr val="bg1"/>
                </a:solidFill>
                <a:latin typeface="Arial" charset="0"/>
              </a:defRPr>
            </a:lvl1pPr>
            <a:lvl2pPr marL="742950" indent="-285750" algn="l" eaLnBrk="0" hangingPunct="0">
              <a:spcBef>
                <a:spcPct val="20000"/>
              </a:spcBef>
              <a:buChar char="–"/>
              <a:defRPr sz="2400">
                <a:solidFill>
                  <a:schemeClr val="bg1"/>
                </a:solidFill>
                <a:latin typeface="Arial" charset="0"/>
              </a:defRPr>
            </a:lvl2pPr>
            <a:lvl3pPr marL="1143000" indent="-228600" algn="l" eaLnBrk="0" hangingPunct="0">
              <a:spcBef>
                <a:spcPct val="20000"/>
              </a:spcBef>
              <a:buChar char="•"/>
              <a:defRPr sz="2000">
                <a:solidFill>
                  <a:schemeClr val="bg1"/>
                </a:solidFill>
                <a:latin typeface="Arial" charset="0"/>
              </a:defRPr>
            </a:lvl3pPr>
            <a:lvl4pPr marL="1600200" indent="-228600" algn="l" eaLnBrk="0" hangingPunct="0">
              <a:spcBef>
                <a:spcPct val="20000"/>
              </a:spcBef>
              <a:buChar char="–"/>
              <a:defRPr>
                <a:solidFill>
                  <a:schemeClr val="bg1"/>
                </a:solidFill>
                <a:latin typeface="Arial" charset="0"/>
              </a:defRPr>
            </a:lvl4pPr>
            <a:lvl5pPr marL="2057400" indent="-228600" algn="l" eaLnBrk="0" hangingPunct="0">
              <a:spcBef>
                <a:spcPct val="20000"/>
              </a:spcBef>
              <a:buChar char="»"/>
              <a:defRPr sz="1600">
                <a:solidFill>
                  <a:schemeClr val="bg1"/>
                </a:solidFill>
                <a:latin typeface="Arial" charset="0"/>
              </a:defRPr>
            </a:lvl5pPr>
            <a:lvl6pPr marL="2514600" indent="-228600" eaLnBrk="0" fontAlgn="base" hangingPunct="0">
              <a:spcBef>
                <a:spcPct val="20000"/>
              </a:spcBef>
              <a:spcAft>
                <a:spcPct val="0"/>
              </a:spcAft>
              <a:buChar char="»"/>
              <a:defRPr sz="1600">
                <a:solidFill>
                  <a:schemeClr val="bg1"/>
                </a:solidFill>
                <a:latin typeface="Arial" charset="0"/>
              </a:defRPr>
            </a:lvl6pPr>
            <a:lvl7pPr marL="2971800" indent="-228600" eaLnBrk="0" fontAlgn="base" hangingPunct="0">
              <a:spcBef>
                <a:spcPct val="20000"/>
              </a:spcBef>
              <a:spcAft>
                <a:spcPct val="0"/>
              </a:spcAft>
              <a:buChar char="»"/>
              <a:defRPr sz="1600">
                <a:solidFill>
                  <a:schemeClr val="bg1"/>
                </a:solidFill>
                <a:latin typeface="Arial" charset="0"/>
              </a:defRPr>
            </a:lvl7pPr>
            <a:lvl8pPr marL="3429000" indent="-228600" eaLnBrk="0" fontAlgn="base" hangingPunct="0">
              <a:spcBef>
                <a:spcPct val="20000"/>
              </a:spcBef>
              <a:spcAft>
                <a:spcPct val="0"/>
              </a:spcAft>
              <a:buChar char="»"/>
              <a:defRPr sz="1600">
                <a:solidFill>
                  <a:schemeClr val="bg1"/>
                </a:solidFill>
                <a:latin typeface="Arial" charset="0"/>
              </a:defRPr>
            </a:lvl8pPr>
            <a:lvl9pPr marL="3886200" indent="-228600" eaLnBrk="0" fontAlgn="base" hangingPunct="0">
              <a:spcBef>
                <a:spcPct val="20000"/>
              </a:spcBef>
              <a:spcAft>
                <a:spcPct val="0"/>
              </a:spcAft>
              <a:buChar char="»"/>
              <a:defRPr sz="1600">
                <a:solidFill>
                  <a:schemeClr val="bg1"/>
                </a:solidFill>
                <a:latin typeface="Arial" charset="0"/>
              </a:defRPr>
            </a:lvl9pPr>
          </a:lstStyle>
          <a:p>
            <a:pPr algn="ctr" eaLnBrk="1" fontAlgn="base" hangingPunct="1">
              <a:spcBef>
                <a:spcPct val="0"/>
              </a:spcBef>
              <a:spcAft>
                <a:spcPct val="0"/>
              </a:spcAft>
              <a:buFontTx/>
              <a:buNone/>
              <a:defRPr/>
            </a:pPr>
            <a:r>
              <a:rPr lang="en-US" altLang="en-US" sz="1400" b="1" kern="0" dirty="0" smtClean="0">
                <a:solidFill>
                  <a:srgbClr val="FFFFFF"/>
                </a:solidFill>
              </a:rPr>
              <a:t>North Senior Academy</a:t>
            </a:r>
          </a:p>
        </p:txBody>
      </p:sp>
    </p:spTree>
    <p:extLst>
      <p:ext uri="{BB962C8B-B14F-4D97-AF65-F5344CB8AC3E}">
        <p14:creationId xmlns:p14="http://schemas.microsoft.com/office/powerpoint/2010/main" val="388119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3" y="857232"/>
            <a:ext cx="4975360" cy="1200329"/>
          </a:xfrm>
          <a:prstGeom prst="rect">
            <a:avLst/>
          </a:prstGeom>
        </p:spPr>
        <p:txBody>
          <a:bodyPr wrap="square">
            <a:spAutoFit/>
          </a:bodyPr>
          <a:lstStyle/>
          <a:p>
            <a:pPr algn="ctr"/>
            <a:r>
              <a:rPr lang="en-US" sz="3600" b="1" dirty="0" smtClean="0">
                <a:solidFill>
                  <a:srgbClr val="00B0F0"/>
                </a:solidFill>
              </a:rPr>
              <a:t>Structure Analysis</a:t>
            </a:r>
          </a:p>
          <a:p>
            <a:pPr algn="ctr"/>
            <a:r>
              <a:rPr lang="en-US" sz="3600" b="1" dirty="0" smtClean="0">
                <a:solidFill>
                  <a:srgbClr val="C00000"/>
                </a:solidFill>
              </a:rPr>
              <a:t>Discussion</a:t>
            </a:r>
            <a:endParaRPr lang="en-US" sz="3600" b="1" dirty="0">
              <a:solidFill>
                <a:srgbClr val="C00000"/>
              </a:solidFill>
            </a:endParaRPr>
          </a:p>
        </p:txBody>
      </p:sp>
      <p:sp>
        <p:nvSpPr>
          <p:cNvPr id="3" name="Rectangle 2"/>
          <p:cNvSpPr/>
          <p:nvPr/>
        </p:nvSpPr>
        <p:spPr>
          <a:xfrm>
            <a:off x="5029198" y="228600"/>
            <a:ext cx="3945311" cy="646331"/>
          </a:xfrm>
          <a:prstGeom prst="rect">
            <a:avLst/>
          </a:prstGeom>
        </p:spPr>
        <p:txBody>
          <a:bodyPr wrap="none">
            <a:spAutoFit/>
          </a:bodyPr>
          <a:lstStyle/>
          <a:p>
            <a:r>
              <a:rPr lang="en-US" altLang="en-US" sz="3600" b="1" i="1" kern="0" dirty="0">
                <a:solidFill>
                  <a:srgbClr val="CC9900">
                    <a:lumMod val="75000"/>
                  </a:srgbClr>
                </a:solidFill>
                <a:latin typeface="Garamond"/>
              </a:rPr>
              <a:t>A Raisin in the Sun</a:t>
            </a:r>
            <a:endParaRPr lang="en-US" dirty="0">
              <a:solidFill>
                <a:srgbClr val="000000"/>
              </a:solidFill>
            </a:endParaRPr>
          </a:p>
        </p:txBody>
      </p:sp>
      <p:sp>
        <p:nvSpPr>
          <p:cNvPr id="5" name="Rectangle 4"/>
          <p:cNvSpPr/>
          <p:nvPr/>
        </p:nvSpPr>
        <p:spPr>
          <a:xfrm>
            <a:off x="293913" y="3048000"/>
            <a:ext cx="5345475" cy="2554545"/>
          </a:xfrm>
          <a:prstGeom prst="rect">
            <a:avLst/>
          </a:prstGeom>
        </p:spPr>
        <p:txBody>
          <a:bodyPr wrap="square">
            <a:spAutoFit/>
          </a:bodyPr>
          <a:lstStyle/>
          <a:p>
            <a:pPr marL="457200" indent="-457200">
              <a:buFont typeface="Arial" panose="020B0604020202020204" pitchFamily="34" charset="0"/>
              <a:buChar char="•"/>
            </a:pPr>
            <a:r>
              <a:rPr lang="en-US" sz="3200" dirty="0" smtClean="0">
                <a:solidFill>
                  <a:srgbClr val="000000"/>
                </a:solidFill>
                <a:latin typeface="Garamond"/>
              </a:rPr>
              <a:t>Speak one at a time</a:t>
            </a:r>
            <a:br>
              <a:rPr lang="en-US" sz="3200" dirty="0" smtClean="0">
                <a:solidFill>
                  <a:srgbClr val="000000"/>
                </a:solidFill>
                <a:latin typeface="Garamond"/>
              </a:rPr>
            </a:br>
            <a:endParaRPr lang="en-US" sz="3200" dirty="0">
              <a:solidFill>
                <a:srgbClr val="000000"/>
              </a:solidFill>
              <a:latin typeface="Garamond"/>
            </a:endParaRPr>
          </a:p>
          <a:p>
            <a:pPr marL="457200" indent="-457200">
              <a:buFont typeface="Arial" panose="020B0604020202020204" pitchFamily="34" charset="0"/>
              <a:buChar char="•"/>
            </a:pPr>
            <a:r>
              <a:rPr lang="en-US" sz="3200" dirty="0">
                <a:solidFill>
                  <a:srgbClr val="000000"/>
                </a:solidFill>
                <a:latin typeface="Garamond"/>
              </a:rPr>
              <a:t>Use appropriate </a:t>
            </a:r>
            <a:r>
              <a:rPr lang="en-US" sz="3200" dirty="0" smtClean="0">
                <a:solidFill>
                  <a:srgbClr val="000000"/>
                </a:solidFill>
                <a:latin typeface="Garamond"/>
              </a:rPr>
              <a:t>language</a:t>
            </a:r>
            <a:br>
              <a:rPr lang="en-US" sz="3200" dirty="0" smtClean="0">
                <a:solidFill>
                  <a:srgbClr val="000000"/>
                </a:solidFill>
                <a:latin typeface="Garamond"/>
              </a:rPr>
            </a:br>
            <a:endParaRPr lang="en-US" sz="3200" dirty="0">
              <a:solidFill>
                <a:srgbClr val="000000"/>
              </a:solidFill>
              <a:latin typeface="Garamond"/>
            </a:endParaRPr>
          </a:p>
          <a:p>
            <a:pPr marL="457200" indent="-457200">
              <a:buFont typeface="Arial" panose="020B0604020202020204" pitchFamily="34" charset="0"/>
              <a:buChar char="•"/>
            </a:pPr>
            <a:r>
              <a:rPr lang="en-US" sz="3200" dirty="0" smtClean="0">
                <a:solidFill>
                  <a:srgbClr val="000000"/>
                </a:solidFill>
                <a:latin typeface="Garamond"/>
              </a:rPr>
              <a:t>Actively Listen to others</a:t>
            </a:r>
            <a:endParaRPr lang="en-US" sz="3200" dirty="0" smtClean="0">
              <a:solidFill>
                <a:srgbClr val="000000"/>
              </a:solidFill>
              <a:latin typeface="Garamond"/>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9963" y="1752600"/>
            <a:ext cx="3694546" cy="2438400"/>
          </a:xfrm>
          <a:prstGeom prst="rect">
            <a:avLst/>
          </a:prstGeom>
        </p:spPr>
      </p:pic>
    </p:spTree>
    <p:extLst>
      <p:ext uri="{BB962C8B-B14F-4D97-AF65-F5344CB8AC3E}">
        <p14:creationId xmlns:p14="http://schemas.microsoft.com/office/powerpoint/2010/main" val="1769417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500"/>
                                        <p:tgtEl>
                                          <p:spTgt spid="7"/>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750"/>
                                        <p:tgtEl>
                                          <p:spTgt spid="5">
                                            <p:txEl>
                                              <p:pRg st="0" end="0"/>
                                            </p:txEl>
                                          </p:spTgt>
                                        </p:tgtEl>
                                      </p:cBhvr>
                                    </p:animEffect>
                                  </p:childTnLst>
                                </p:cTn>
                              </p:par>
                            </p:childTnLst>
                          </p:cTn>
                        </p:par>
                        <p:par>
                          <p:cTn id="12" fill="hold">
                            <p:stCondLst>
                              <p:cond delay="2250"/>
                            </p:stCondLst>
                            <p:childTnLst>
                              <p:par>
                                <p:cTn id="13" presetID="10" presetClass="entr" presetSubtype="0"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750"/>
                                        <p:tgtEl>
                                          <p:spTgt spid="5">
                                            <p:txEl>
                                              <p:pRg st="1" end="1"/>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75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4" name="Rectangle 3"/>
          <p:cNvSpPr/>
          <p:nvPr/>
        </p:nvSpPr>
        <p:spPr>
          <a:xfrm>
            <a:off x="1657350" y="2677886"/>
            <a:ext cx="5778500" cy="1754326"/>
          </a:xfrm>
          <a:prstGeom prst="rect">
            <a:avLst/>
          </a:prstGeom>
        </p:spPr>
        <p:txBody>
          <a:bodyPr wrap="square">
            <a:spAutoFit/>
          </a:bodyPr>
          <a:lstStyle/>
          <a:p>
            <a:pPr algn="ctr" fontAlgn="base">
              <a:spcBef>
                <a:spcPct val="0"/>
              </a:spcBef>
              <a:spcAft>
                <a:spcPct val="0"/>
              </a:spcAft>
            </a:pPr>
            <a:r>
              <a:rPr lang="en-US" sz="3600" dirty="0" smtClean="0">
                <a:solidFill>
                  <a:srgbClr val="21303A">
                    <a:lumMod val="75000"/>
                    <a:lumOff val="25000"/>
                  </a:srgbClr>
                </a:solidFill>
                <a:latin typeface="Arial" charset="0"/>
              </a:rPr>
              <a:t>Critical Response</a:t>
            </a:r>
          </a:p>
          <a:p>
            <a:pPr algn="ctr" fontAlgn="base">
              <a:spcBef>
                <a:spcPct val="0"/>
              </a:spcBef>
              <a:spcAft>
                <a:spcPct val="0"/>
              </a:spcAft>
            </a:pPr>
            <a:endParaRPr lang="en-US" sz="3600" dirty="0" smtClean="0">
              <a:solidFill>
                <a:srgbClr val="21303A">
                  <a:lumMod val="75000"/>
                  <a:lumOff val="25000"/>
                </a:srgbClr>
              </a:solidFill>
              <a:latin typeface="Arial" charset="0"/>
            </a:endParaRPr>
          </a:p>
          <a:p>
            <a:pPr algn="ctr" fontAlgn="base">
              <a:spcBef>
                <a:spcPct val="0"/>
              </a:spcBef>
              <a:spcAft>
                <a:spcPct val="0"/>
              </a:spcAft>
            </a:pPr>
            <a:r>
              <a:rPr lang="en-US" sz="3600" b="1" dirty="0" smtClean="0">
                <a:solidFill>
                  <a:prstClr val="white"/>
                </a:solidFill>
                <a:latin typeface="Arial" charset="0"/>
              </a:rPr>
              <a:t>A Raisin in the Sun</a:t>
            </a:r>
            <a:endParaRPr lang="en-US" sz="3600" b="1" dirty="0">
              <a:solidFill>
                <a:srgbClr val="21303A">
                  <a:lumMod val="75000"/>
                  <a:lumOff val="25000"/>
                </a:srgbClr>
              </a:solidFill>
              <a:latin typeface="Arial" charset="0"/>
            </a:endParaRPr>
          </a:p>
        </p:txBody>
      </p:sp>
      <p:sp>
        <p:nvSpPr>
          <p:cNvPr id="6" name="Rectangle 7"/>
          <p:cNvSpPr>
            <a:spLocks noGrp="1" noChangeArrowheads="1"/>
          </p:cNvSpPr>
          <p:nvPr/>
        </p:nvSpPr>
        <p:spPr bwMode="auto">
          <a:xfrm>
            <a:off x="2362200" y="6517888"/>
            <a:ext cx="4368800" cy="3048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l" eaLnBrk="0" hangingPunct="0">
              <a:spcBef>
                <a:spcPct val="20000"/>
              </a:spcBef>
              <a:buChar char="•"/>
              <a:defRPr sz="2800">
                <a:solidFill>
                  <a:schemeClr val="bg1"/>
                </a:solidFill>
                <a:latin typeface="Arial" charset="0"/>
              </a:defRPr>
            </a:lvl1pPr>
            <a:lvl2pPr marL="742950" indent="-285750" algn="l" eaLnBrk="0" hangingPunct="0">
              <a:spcBef>
                <a:spcPct val="20000"/>
              </a:spcBef>
              <a:buChar char="–"/>
              <a:defRPr sz="2400">
                <a:solidFill>
                  <a:schemeClr val="bg1"/>
                </a:solidFill>
                <a:latin typeface="Arial" charset="0"/>
              </a:defRPr>
            </a:lvl2pPr>
            <a:lvl3pPr marL="1143000" indent="-228600" algn="l" eaLnBrk="0" hangingPunct="0">
              <a:spcBef>
                <a:spcPct val="20000"/>
              </a:spcBef>
              <a:buChar char="•"/>
              <a:defRPr sz="2000">
                <a:solidFill>
                  <a:schemeClr val="bg1"/>
                </a:solidFill>
                <a:latin typeface="Arial" charset="0"/>
              </a:defRPr>
            </a:lvl3pPr>
            <a:lvl4pPr marL="1600200" indent="-228600" algn="l" eaLnBrk="0" hangingPunct="0">
              <a:spcBef>
                <a:spcPct val="20000"/>
              </a:spcBef>
              <a:buChar char="–"/>
              <a:defRPr>
                <a:solidFill>
                  <a:schemeClr val="bg1"/>
                </a:solidFill>
                <a:latin typeface="Arial" charset="0"/>
              </a:defRPr>
            </a:lvl4pPr>
            <a:lvl5pPr marL="2057400" indent="-228600" algn="l" eaLnBrk="0" hangingPunct="0">
              <a:spcBef>
                <a:spcPct val="20000"/>
              </a:spcBef>
              <a:buChar char="»"/>
              <a:defRPr sz="1600">
                <a:solidFill>
                  <a:schemeClr val="bg1"/>
                </a:solidFill>
                <a:latin typeface="Arial" charset="0"/>
              </a:defRPr>
            </a:lvl5pPr>
            <a:lvl6pPr marL="2514600" indent="-228600" eaLnBrk="0" fontAlgn="base" hangingPunct="0">
              <a:spcBef>
                <a:spcPct val="20000"/>
              </a:spcBef>
              <a:spcAft>
                <a:spcPct val="0"/>
              </a:spcAft>
              <a:buChar char="»"/>
              <a:defRPr sz="1600">
                <a:solidFill>
                  <a:schemeClr val="bg1"/>
                </a:solidFill>
                <a:latin typeface="Arial" charset="0"/>
              </a:defRPr>
            </a:lvl6pPr>
            <a:lvl7pPr marL="2971800" indent="-228600" eaLnBrk="0" fontAlgn="base" hangingPunct="0">
              <a:spcBef>
                <a:spcPct val="20000"/>
              </a:spcBef>
              <a:spcAft>
                <a:spcPct val="0"/>
              </a:spcAft>
              <a:buChar char="»"/>
              <a:defRPr sz="1600">
                <a:solidFill>
                  <a:schemeClr val="bg1"/>
                </a:solidFill>
                <a:latin typeface="Arial" charset="0"/>
              </a:defRPr>
            </a:lvl7pPr>
            <a:lvl8pPr marL="3429000" indent="-228600" eaLnBrk="0" fontAlgn="base" hangingPunct="0">
              <a:spcBef>
                <a:spcPct val="20000"/>
              </a:spcBef>
              <a:spcAft>
                <a:spcPct val="0"/>
              </a:spcAft>
              <a:buChar char="»"/>
              <a:defRPr sz="1600">
                <a:solidFill>
                  <a:schemeClr val="bg1"/>
                </a:solidFill>
                <a:latin typeface="Arial" charset="0"/>
              </a:defRPr>
            </a:lvl8pPr>
            <a:lvl9pPr marL="3886200" indent="-228600" eaLnBrk="0" fontAlgn="base" hangingPunct="0">
              <a:spcBef>
                <a:spcPct val="20000"/>
              </a:spcBef>
              <a:spcAft>
                <a:spcPct val="0"/>
              </a:spcAft>
              <a:buChar char="»"/>
              <a:defRPr sz="1600">
                <a:solidFill>
                  <a:schemeClr val="bg1"/>
                </a:solidFill>
                <a:latin typeface="Arial" charset="0"/>
              </a:defRPr>
            </a:lvl9pPr>
          </a:lstStyle>
          <a:p>
            <a:pPr algn="ctr" eaLnBrk="1" fontAlgn="base" hangingPunct="1">
              <a:spcBef>
                <a:spcPct val="0"/>
              </a:spcBef>
              <a:spcAft>
                <a:spcPct val="0"/>
              </a:spcAft>
              <a:buFontTx/>
              <a:buNone/>
              <a:defRPr/>
            </a:pPr>
            <a:r>
              <a:rPr lang="en-US" altLang="en-US" sz="1400" b="1" kern="0" dirty="0" smtClean="0">
                <a:solidFill>
                  <a:srgbClr val="FFFFFF"/>
                </a:solidFill>
              </a:rPr>
              <a:t>North Senior Academy</a:t>
            </a:r>
          </a:p>
        </p:txBody>
      </p:sp>
    </p:spTree>
    <p:extLst>
      <p:ext uri="{BB962C8B-B14F-4D97-AF65-F5344CB8AC3E}">
        <p14:creationId xmlns:p14="http://schemas.microsoft.com/office/powerpoint/2010/main" val="228854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2"/>
          <p:cNvSpPr>
            <a:spLocks noGrp="1" noChangeArrowheads="1"/>
          </p:cNvSpPr>
          <p:nvPr>
            <p:ph type="title"/>
          </p:nvPr>
        </p:nvSpPr>
        <p:spPr>
          <a:xfrm>
            <a:off x="381000" y="277813"/>
            <a:ext cx="8686800" cy="1139825"/>
          </a:xfrm>
        </p:spPr>
        <p:txBody>
          <a:bodyPr/>
          <a:lstStyle/>
          <a:p>
            <a:r>
              <a:rPr lang="en-US" altLang="en-US" sz="3600" dirty="0" smtClean="0">
                <a:solidFill>
                  <a:schemeClr val="bg1"/>
                </a:solidFill>
              </a:rPr>
              <a:t>Little Red Riding Hood    </a:t>
            </a:r>
            <a:r>
              <a:rPr lang="en-US" altLang="en-US" sz="3600" b="1" i="1" dirty="0" smtClean="0">
                <a:solidFill>
                  <a:schemeClr val="accent1">
                    <a:lumMod val="75000"/>
                  </a:schemeClr>
                </a:solidFill>
              </a:rPr>
              <a:t>A Raisin in the Sun</a:t>
            </a:r>
            <a:endParaRPr lang="en-US" altLang="en-US" sz="3600" b="1" i="1" dirty="0">
              <a:solidFill>
                <a:schemeClr val="accent1">
                  <a:lumMod val="75000"/>
                </a:schemeClr>
              </a:solidFill>
            </a:endParaRPr>
          </a:p>
        </p:txBody>
      </p:sp>
      <p:sp>
        <p:nvSpPr>
          <p:cNvPr id="14" name="Rectangle 13"/>
          <p:cNvSpPr/>
          <p:nvPr/>
        </p:nvSpPr>
        <p:spPr>
          <a:xfrm>
            <a:off x="1447800" y="1600199"/>
            <a:ext cx="3637534" cy="584775"/>
          </a:xfrm>
          <a:prstGeom prst="rect">
            <a:avLst/>
          </a:prstGeom>
        </p:spPr>
        <p:txBody>
          <a:bodyPr wrap="none">
            <a:spAutoFit/>
          </a:bodyPr>
          <a:lstStyle/>
          <a:p>
            <a:r>
              <a:rPr lang="en-US" altLang="en-US" sz="3200" kern="0" dirty="0" smtClean="0">
                <a:solidFill>
                  <a:srgbClr val="002060"/>
                </a:solidFill>
                <a:effectLst>
                  <a:outerShdw blurRad="38100" dist="38100" dir="2700000" algn="tl">
                    <a:srgbClr val="000000"/>
                  </a:outerShdw>
                </a:effectLst>
                <a:latin typeface="Tahoma"/>
              </a:rPr>
              <a:t>Lorraine Hansberry</a:t>
            </a:r>
            <a:endParaRPr lang="en-US" dirty="0">
              <a:solidFill>
                <a:prstClr val="black"/>
              </a:solidFill>
              <a:latin typeface="Calibri"/>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0590" y="1149171"/>
            <a:ext cx="2590800" cy="2590800"/>
          </a:xfrm>
          <a:prstGeom prst="rect">
            <a:avLst/>
          </a:prstGeom>
        </p:spPr>
      </p:pic>
      <p:sp>
        <p:nvSpPr>
          <p:cNvPr id="16" name="Rectangle 3"/>
          <p:cNvSpPr txBox="1">
            <a:spLocks noChangeArrowheads="1"/>
          </p:cNvSpPr>
          <p:nvPr/>
        </p:nvSpPr>
        <p:spPr bwMode="auto">
          <a:xfrm>
            <a:off x="304800" y="3276600"/>
            <a:ext cx="82296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a:buClr>
                <a:srgbClr val="FFCC66"/>
              </a:buClr>
              <a:defRPr/>
            </a:pPr>
            <a:r>
              <a:rPr lang="en-US" altLang="en-US" kern="0" dirty="0" smtClean="0">
                <a:solidFill>
                  <a:srgbClr val="002060"/>
                </a:solidFill>
                <a:latin typeface="Tahoma"/>
              </a:rPr>
              <a:t>Born in Chicago - </a:t>
            </a:r>
            <a:r>
              <a:rPr lang="en-US" altLang="en-US" b="1" kern="0" dirty="0" smtClean="0">
                <a:solidFill>
                  <a:srgbClr val="FFC000"/>
                </a:solidFill>
                <a:latin typeface="Tahoma"/>
              </a:rPr>
              <a:t>1930</a:t>
            </a:r>
          </a:p>
          <a:p>
            <a:pPr>
              <a:buClr>
                <a:srgbClr val="FFCC66"/>
              </a:buClr>
              <a:defRPr/>
            </a:pPr>
            <a:r>
              <a:rPr lang="en-US" kern="0" dirty="0" smtClean="0">
                <a:solidFill>
                  <a:srgbClr val="002060"/>
                </a:solidFill>
                <a:latin typeface="Tahoma"/>
              </a:rPr>
              <a:t>First Black woman to have a play produced on Broadway</a:t>
            </a:r>
            <a:br>
              <a:rPr lang="en-US" kern="0" dirty="0" smtClean="0">
                <a:solidFill>
                  <a:srgbClr val="002060"/>
                </a:solidFill>
                <a:latin typeface="Tahoma"/>
              </a:rPr>
            </a:br>
            <a:endParaRPr lang="en-US" kern="0" dirty="0" smtClean="0">
              <a:solidFill>
                <a:srgbClr val="002060"/>
              </a:solidFill>
              <a:latin typeface="Tahoma"/>
            </a:endParaRPr>
          </a:p>
          <a:p>
            <a:pPr>
              <a:buClr>
                <a:srgbClr val="FFCC66"/>
              </a:buClr>
              <a:defRPr/>
            </a:pPr>
            <a:r>
              <a:rPr lang="en-US" altLang="en-US" kern="0" dirty="0" smtClean="0">
                <a:solidFill>
                  <a:srgbClr val="002060"/>
                </a:solidFill>
                <a:latin typeface="Tahoma"/>
              </a:rPr>
              <a:t>Play o</a:t>
            </a:r>
            <a:r>
              <a:rPr lang="en-US" altLang="en-US" kern="0" dirty="0" err="1" smtClean="0">
                <a:solidFill>
                  <a:srgbClr val="002060"/>
                </a:solidFill>
                <a:latin typeface="Tahoma"/>
              </a:rPr>
              <a:t>pened</a:t>
            </a:r>
            <a:r>
              <a:rPr lang="en-US" altLang="en-US" kern="0" dirty="0" smtClean="0">
                <a:solidFill>
                  <a:srgbClr val="002060"/>
                </a:solidFill>
                <a:latin typeface="Tahoma"/>
              </a:rPr>
              <a:t> on Broadway - </a:t>
            </a:r>
            <a:r>
              <a:rPr lang="en-US" altLang="en-US" b="1" kern="0" dirty="0" smtClean="0">
                <a:solidFill>
                  <a:srgbClr val="FFC000"/>
                </a:solidFill>
                <a:latin typeface="Tahoma"/>
              </a:rPr>
              <a:t>1959</a:t>
            </a:r>
            <a:endParaRPr lang="en-US" altLang="en-US" b="1" kern="0" dirty="0">
              <a:solidFill>
                <a:srgbClr val="FFC000"/>
              </a:solidFill>
              <a:latin typeface="Tahoma"/>
            </a:endParaRPr>
          </a:p>
        </p:txBody>
      </p:sp>
    </p:spTree>
    <p:extLst>
      <p:ext uri="{BB962C8B-B14F-4D97-AF65-F5344CB8AC3E}">
        <p14:creationId xmlns:p14="http://schemas.microsoft.com/office/powerpoint/2010/main" val="95334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42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42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67" y="854495"/>
            <a:ext cx="4670560" cy="584775"/>
          </a:xfrm>
          <a:prstGeom prst="rect">
            <a:avLst/>
          </a:prstGeom>
        </p:spPr>
        <p:txBody>
          <a:bodyPr wrap="square">
            <a:spAutoFit/>
          </a:bodyPr>
          <a:lstStyle/>
          <a:p>
            <a:pPr algn="ctr"/>
            <a:r>
              <a:rPr lang="en-US" sz="3200" b="1" dirty="0" smtClean="0">
                <a:solidFill>
                  <a:schemeClr val="accent6">
                    <a:lumMod val="75000"/>
                  </a:schemeClr>
                </a:solidFill>
              </a:rPr>
              <a:t>Literary Techniques</a:t>
            </a:r>
          </a:p>
        </p:txBody>
      </p:sp>
      <p:sp>
        <p:nvSpPr>
          <p:cNvPr id="3" name="Rectangle 2"/>
          <p:cNvSpPr/>
          <p:nvPr/>
        </p:nvSpPr>
        <p:spPr>
          <a:xfrm>
            <a:off x="5029198" y="228600"/>
            <a:ext cx="3945311" cy="646331"/>
          </a:xfrm>
          <a:prstGeom prst="rect">
            <a:avLst/>
          </a:prstGeom>
        </p:spPr>
        <p:txBody>
          <a:bodyPr wrap="none">
            <a:spAutoFit/>
          </a:bodyPr>
          <a:lstStyle/>
          <a:p>
            <a:r>
              <a:rPr lang="en-US" altLang="en-US" sz="3600" b="1" i="1" kern="0" dirty="0">
                <a:solidFill>
                  <a:srgbClr val="CC9900">
                    <a:lumMod val="75000"/>
                  </a:srgbClr>
                </a:solidFill>
                <a:latin typeface="Garamond"/>
              </a:rPr>
              <a:t>A Raisin in the Sun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5057" y="2209800"/>
            <a:ext cx="5220730" cy="2944818"/>
          </a:xfrm>
          <a:prstGeom prst="rect">
            <a:avLst/>
          </a:prstGeom>
        </p:spPr>
      </p:pic>
      <p:sp>
        <p:nvSpPr>
          <p:cNvPr id="5" name="Rectangle 4"/>
          <p:cNvSpPr/>
          <p:nvPr/>
        </p:nvSpPr>
        <p:spPr>
          <a:xfrm>
            <a:off x="195943" y="2748004"/>
            <a:ext cx="5345475" cy="3046988"/>
          </a:xfrm>
          <a:prstGeom prst="rect">
            <a:avLst/>
          </a:prstGeom>
        </p:spPr>
        <p:txBody>
          <a:bodyPr wrap="square">
            <a:spAutoFit/>
          </a:bodyPr>
          <a:lstStyle/>
          <a:p>
            <a:pPr marL="457200" indent="-457200">
              <a:buFont typeface="Arial" panose="020B0604020202020204" pitchFamily="34" charset="0"/>
              <a:buChar char="•"/>
            </a:pPr>
            <a:r>
              <a:rPr lang="en-US" sz="3200" dirty="0" smtClean="0">
                <a:solidFill>
                  <a:srgbClr val="000000"/>
                </a:solidFill>
                <a:latin typeface="+mj-lt"/>
              </a:rPr>
              <a:t>Symbolism</a:t>
            </a:r>
            <a:br>
              <a:rPr lang="en-US" sz="3200" dirty="0" smtClean="0">
                <a:solidFill>
                  <a:srgbClr val="000000"/>
                </a:solidFill>
                <a:latin typeface="+mj-lt"/>
              </a:rPr>
            </a:br>
            <a:r>
              <a:rPr lang="en-US" sz="3200" dirty="0" smtClean="0">
                <a:solidFill>
                  <a:srgbClr val="000000"/>
                </a:solidFill>
                <a:latin typeface="+mj-lt"/>
              </a:rPr>
              <a:t>(Metaphor)</a:t>
            </a:r>
          </a:p>
          <a:p>
            <a:pPr marL="457200" indent="-457200">
              <a:buFont typeface="Arial" panose="020B0604020202020204" pitchFamily="34" charset="0"/>
              <a:buChar char="•"/>
            </a:pPr>
            <a:r>
              <a:rPr lang="en-US" sz="3200" dirty="0" smtClean="0">
                <a:solidFill>
                  <a:srgbClr val="000000"/>
                </a:solidFill>
                <a:latin typeface="+mj-lt"/>
              </a:rPr>
              <a:t>Motif</a:t>
            </a:r>
          </a:p>
          <a:p>
            <a:pPr marL="457200" indent="-457200">
              <a:buFont typeface="Arial" panose="020B0604020202020204" pitchFamily="34" charset="0"/>
              <a:buChar char="•"/>
            </a:pPr>
            <a:r>
              <a:rPr lang="en-US" sz="3200" dirty="0" smtClean="0">
                <a:solidFill>
                  <a:srgbClr val="000000"/>
                </a:solidFill>
                <a:latin typeface="+mj-lt"/>
              </a:rPr>
              <a:t>Irony</a:t>
            </a:r>
          </a:p>
          <a:p>
            <a:pPr marL="457200" indent="-457200">
              <a:buFont typeface="Arial" panose="020B0604020202020204" pitchFamily="34" charset="0"/>
              <a:buChar char="•"/>
            </a:pPr>
            <a:r>
              <a:rPr lang="en-US" sz="3200" dirty="0" smtClean="0">
                <a:solidFill>
                  <a:srgbClr val="000000"/>
                </a:solidFill>
                <a:latin typeface="+mj-lt"/>
              </a:rPr>
              <a:t>Allusion</a:t>
            </a:r>
          </a:p>
          <a:p>
            <a:pPr marL="457200" indent="-457200">
              <a:buFont typeface="Arial" panose="020B0604020202020204" pitchFamily="34" charset="0"/>
              <a:buChar char="•"/>
            </a:pPr>
            <a:r>
              <a:rPr lang="en-US" sz="3200" dirty="0" smtClean="0">
                <a:solidFill>
                  <a:srgbClr val="000000"/>
                </a:solidFill>
                <a:latin typeface="+mj-lt"/>
              </a:rPr>
              <a:t>Foreshadowing</a:t>
            </a:r>
            <a:endParaRPr lang="en-US" sz="3200" dirty="0">
              <a:solidFill>
                <a:srgbClr val="000000"/>
              </a:solidFill>
              <a:latin typeface="+mj-lt"/>
            </a:endParaRPr>
          </a:p>
        </p:txBody>
      </p:sp>
    </p:spTree>
    <p:extLst>
      <p:ext uri="{BB962C8B-B14F-4D97-AF65-F5344CB8AC3E}">
        <p14:creationId xmlns:p14="http://schemas.microsoft.com/office/powerpoint/2010/main" val="153208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750"/>
                                        <p:tgtEl>
                                          <p:spTgt spid="5">
                                            <p:txEl>
                                              <p:pRg st="0" end="0"/>
                                            </p:txEl>
                                          </p:spTgt>
                                        </p:tgtEl>
                                      </p:cBhvr>
                                    </p:animEffect>
                                  </p:childTnLst>
                                </p:cTn>
                              </p:par>
                            </p:childTnLst>
                          </p:cTn>
                        </p:par>
                        <p:par>
                          <p:cTn id="12" fill="hold">
                            <p:stCondLst>
                              <p:cond delay="2250"/>
                            </p:stCondLst>
                            <p:childTnLst>
                              <p:par>
                                <p:cTn id="13" presetID="10" presetClass="entr" presetSubtype="0"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750"/>
                                        <p:tgtEl>
                                          <p:spTgt spid="5">
                                            <p:txEl>
                                              <p:pRg st="1" end="1"/>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750"/>
                                        <p:tgtEl>
                                          <p:spTgt spid="5">
                                            <p:txEl>
                                              <p:pRg st="2" end="2"/>
                                            </p:txEl>
                                          </p:spTgt>
                                        </p:tgtEl>
                                      </p:cBhvr>
                                    </p:animEffect>
                                  </p:childTnLst>
                                </p:cTn>
                              </p:par>
                            </p:childTnLst>
                          </p:cTn>
                        </p:par>
                        <p:par>
                          <p:cTn id="20" fill="hold">
                            <p:stCondLst>
                              <p:cond delay="3750"/>
                            </p:stCondLst>
                            <p:childTnLst>
                              <p:par>
                                <p:cTn id="21" presetID="10" presetClass="entr" presetSubtype="0" fill="hold" grpId="0" nodeType="after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750"/>
                                        <p:tgtEl>
                                          <p:spTgt spid="5">
                                            <p:txEl>
                                              <p:pRg st="3" end="3"/>
                                            </p:txEl>
                                          </p:spTgt>
                                        </p:tgtEl>
                                      </p:cBhvr>
                                    </p:animEffect>
                                  </p:childTnLst>
                                </p:cTn>
                              </p:par>
                            </p:childTnLst>
                          </p:cTn>
                        </p:par>
                        <p:par>
                          <p:cTn id="24" fill="hold">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75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4" name="Rectangle 7"/>
          <p:cNvSpPr>
            <a:spLocks noGrp="1" noChangeArrowheads="1"/>
          </p:cNvSpPr>
          <p:nvPr/>
        </p:nvSpPr>
        <p:spPr bwMode="auto">
          <a:xfrm>
            <a:off x="2362200" y="6517888"/>
            <a:ext cx="4368800" cy="3048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l" eaLnBrk="0" hangingPunct="0">
              <a:spcBef>
                <a:spcPct val="20000"/>
              </a:spcBef>
              <a:buChar char="•"/>
              <a:defRPr sz="2800">
                <a:solidFill>
                  <a:schemeClr val="bg1"/>
                </a:solidFill>
                <a:latin typeface="Arial" charset="0"/>
              </a:defRPr>
            </a:lvl1pPr>
            <a:lvl2pPr marL="742950" indent="-285750" algn="l" eaLnBrk="0" hangingPunct="0">
              <a:spcBef>
                <a:spcPct val="20000"/>
              </a:spcBef>
              <a:buChar char="–"/>
              <a:defRPr sz="2400">
                <a:solidFill>
                  <a:schemeClr val="bg1"/>
                </a:solidFill>
                <a:latin typeface="Arial" charset="0"/>
              </a:defRPr>
            </a:lvl2pPr>
            <a:lvl3pPr marL="1143000" indent="-228600" algn="l" eaLnBrk="0" hangingPunct="0">
              <a:spcBef>
                <a:spcPct val="20000"/>
              </a:spcBef>
              <a:buChar char="•"/>
              <a:defRPr sz="2000">
                <a:solidFill>
                  <a:schemeClr val="bg1"/>
                </a:solidFill>
                <a:latin typeface="Arial" charset="0"/>
              </a:defRPr>
            </a:lvl3pPr>
            <a:lvl4pPr marL="1600200" indent="-228600" algn="l" eaLnBrk="0" hangingPunct="0">
              <a:spcBef>
                <a:spcPct val="20000"/>
              </a:spcBef>
              <a:buChar char="–"/>
              <a:defRPr>
                <a:solidFill>
                  <a:schemeClr val="bg1"/>
                </a:solidFill>
                <a:latin typeface="Arial" charset="0"/>
              </a:defRPr>
            </a:lvl4pPr>
            <a:lvl5pPr marL="2057400" indent="-228600" algn="l" eaLnBrk="0" hangingPunct="0">
              <a:spcBef>
                <a:spcPct val="20000"/>
              </a:spcBef>
              <a:buChar char="»"/>
              <a:defRPr sz="1600">
                <a:solidFill>
                  <a:schemeClr val="bg1"/>
                </a:solidFill>
                <a:latin typeface="Arial" charset="0"/>
              </a:defRPr>
            </a:lvl5pPr>
            <a:lvl6pPr marL="2514600" indent="-228600" eaLnBrk="0" fontAlgn="base" hangingPunct="0">
              <a:spcBef>
                <a:spcPct val="20000"/>
              </a:spcBef>
              <a:spcAft>
                <a:spcPct val="0"/>
              </a:spcAft>
              <a:buChar char="»"/>
              <a:defRPr sz="1600">
                <a:solidFill>
                  <a:schemeClr val="bg1"/>
                </a:solidFill>
                <a:latin typeface="Arial" charset="0"/>
              </a:defRPr>
            </a:lvl6pPr>
            <a:lvl7pPr marL="2971800" indent="-228600" eaLnBrk="0" fontAlgn="base" hangingPunct="0">
              <a:spcBef>
                <a:spcPct val="20000"/>
              </a:spcBef>
              <a:spcAft>
                <a:spcPct val="0"/>
              </a:spcAft>
              <a:buChar char="»"/>
              <a:defRPr sz="1600">
                <a:solidFill>
                  <a:schemeClr val="bg1"/>
                </a:solidFill>
                <a:latin typeface="Arial" charset="0"/>
              </a:defRPr>
            </a:lvl7pPr>
            <a:lvl8pPr marL="3429000" indent="-228600" eaLnBrk="0" fontAlgn="base" hangingPunct="0">
              <a:spcBef>
                <a:spcPct val="20000"/>
              </a:spcBef>
              <a:spcAft>
                <a:spcPct val="0"/>
              </a:spcAft>
              <a:buChar char="»"/>
              <a:defRPr sz="1600">
                <a:solidFill>
                  <a:schemeClr val="bg1"/>
                </a:solidFill>
                <a:latin typeface="Arial" charset="0"/>
              </a:defRPr>
            </a:lvl8pPr>
            <a:lvl9pPr marL="3886200" indent="-228600" eaLnBrk="0" fontAlgn="base" hangingPunct="0">
              <a:spcBef>
                <a:spcPct val="20000"/>
              </a:spcBef>
              <a:spcAft>
                <a:spcPct val="0"/>
              </a:spcAft>
              <a:buChar char="»"/>
              <a:defRPr sz="1600">
                <a:solidFill>
                  <a:schemeClr val="bg1"/>
                </a:solidFill>
                <a:latin typeface="Arial" charset="0"/>
              </a:defRPr>
            </a:lvl9pPr>
          </a:lstStyle>
          <a:p>
            <a:pPr algn="ctr" eaLnBrk="1" fontAlgn="base" hangingPunct="1">
              <a:spcBef>
                <a:spcPct val="0"/>
              </a:spcBef>
              <a:spcAft>
                <a:spcPct val="0"/>
              </a:spcAft>
              <a:buFontTx/>
              <a:buNone/>
              <a:defRPr/>
            </a:pPr>
            <a:r>
              <a:rPr lang="en-US" altLang="en-US" sz="1400" b="1" kern="0" dirty="0" smtClean="0">
                <a:solidFill>
                  <a:srgbClr val="FFFFFF"/>
                </a:solidFill>
              </a:rPr>
              <a:t>North Senior Academy</a:t>
            </a:r>
          </a:p>
        </p:txBody>
      </p:sp>
      <p:sp>
        <p:nvSpPr>
          <p:cNvPr id="8" name="Rectangle 2"/>
          <p:cNvSpPr txBox="1">
            <a:spLocks noChangeArrowheads="1"/>
          </p:cNvSpPr>
          <p:nvPr/>
        </p:nvSpPr>
        <p:spPr bwMode="auto">
          <a:xfrm>
            <a:off x="304800" y="304800"/>
            <a:ext cx="8458200" cy="6096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a:lstStyle>
          <a:p>
            <a:pPr eaLnBrk="1" hangingPunct="1">
              <a:defRPr/>
            </a:pPr>
            <a:r>
              <a:rPr lang="en-US" altLang="en-US" sz="3600" i="1" kern="0" dirty="0" smtClean="0">
                <a:solidFill>
                  <a:srgbClr val="FFFFFF"/>
                </a:solidFill>
                <a:latin typeface="Arial"/>
              </a:rPr>
              <a:t>A Raisin in the Sun </a:t>
            </a:r>
            <a:r>
              <a:rPr lang="en-US" altLang="en-US" sz="3600" b="0" kern="0" dirty="0" smtClean="0">
                <a:solidFill>
                  <a:srgbClr val="FFFFFF"/>
                </a:solidFill>
                <a:latin typeface="Arial"/>
              </a:rPr>
              <a:t>– </a:t>
            </a:r>
            <a:r>
              <a:rPr lang="en-US" altLang="en-US" sz="3600" b="0" kern="0" dirty="0" smtClean="0">
                <a:solidFill>
                  <a:srgbClr val="FFCC00"/>
                </a:solidFill>
                <a:latin typeface="Arial"/>
              </a:rPr>
              <a:t>Main Characters</a:t>
            </a:r>
          </a:p>
        </p:txBody>
      </p:sp>
      <p:sp>
        <p:nvSpPr>
          <p:cNvPr id="10" name="Rectangle 4"/>
          <p:cNvSpPr txBox="1">
            <a:spLocks noChangeArrowheads="1"/>
          </p:cNvSpPr>
          <p:nvPr/>
        </p:nvSpPr>
        <p:spPr>
          <a:xfrm>
            <a:off x="680357" y="1233217"/>
            <a:ext cx="7086600" cy="5264689"/>
          </a:xfrm>
          <a:prstGeom prst="rect">
            <a:avLst/>
          </a:prstGeom>
        </p:spPr>
        <p:txBody>
          <a:bodyPr/>
          <a:lst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a:buClr>
                <a:srgbClr val="FFCC66"/>
              </a:buClr>
            </a:pPr>
            <a:r>
              <a:rPr lang="en-US" altLang="en-US" kern="0" dirty="0">
                <a:solidFill>
                  <a:prstClr val="black"/>
                </a:solidFill>
                <a:latin typeface="Tahoma"/>
              </a:rPr>
              <a:t>Lena Younger </a:t>
            </a:r>
            <a:r>
              <a:rPr lang="en-US" altLang="en-US" kern="0" dirty="0">
                <a:solidFill>
                  <a:srgbClr val="1F497D"/>
                </a:solidFill>
                <a:latin typeface="Tahoma"/>
              </a:rPr>
              <a:t>(Mama) </a:t>
            </a:r>
            <a:endParaRPr lang="en-US" altLang="en-US" kern="0" dirty="0" smtClean="0">
              <a:solidFill>
                <a:srgbClr val="1F497D"/>
              </a:solidFill>
              <a:latin typeface="Tahoma"/>
            </a:endParaRPr>
          </a:p>
          <a:p>
            <a:pPr>
              <a:buClr>
                <a:srgbClr val="FFCC66"/>
              </a:buClr>
            </a:pPr>
            <a:r>
              <a:rPr lang="en-US" altLang="en-US" kern="0" dirty="0" smtClean="0">
                <a:solidFill>
                  <a:prstClr val="black"/>
                </a:solidFill>
                <a:latin typeface="Tahoma"/>
              </a:rPr>
              <a:t>Walter Lee Younger </a:t>
            </a:r>
            <a:r>
              <a:rPr lang="en-US" altLang="en-US" kern="0" dirty="0" smtClean="0">
                <a:solidFill>
                  <a:srgbClr val="1F497D"/>
                </a:solidFill>
                <a:latin typeface="Tahoma"/>
              </a:rPr>
              <a:t>(brother)</a:t>
            </a:r>
          </a:p>
          <a:p>
            <a:pPr>
              <a:buClr>
                <a:srgbClr val="FFCC66"/>
              </a:buClr>
            </a:pPr>
            <a:r>
              <a:rPr lang="en-US" altLang="en-US" kern="0" dirty="0" smtClean="0">
                <a:solidFill>
                  <a:prstClr val="black"/>
                </a:solidFill>
                <a:latin typeface="Tahoma"/>
              </a:rPr>
              <a:t>Beneatha Younger </a:t>
            </a:r>
            <a:r>
              <a:rPr lang="en-US" altLang="en-US" kern="0" dirty="0" smtClean="0">
                <a:solidFill>
                  <a:srgbClr val="1F497D"/>
                </a:solidFill>
                <a:latin typeface="Tahoma"/>
              </a:rPr>
              <a:t>(sister)</a:t>
            </a:r>
          </a:p>
          <a:p>
            <a:pPr>
              <a:buClr>
                <a:srgbClr val="FFCC66"/>
              </a:buClr>
            </a:pPr>
            <a:r>
              <a:rPr lang="en-US" altLang="en-US" kern="0" dirty="0">
                <a:solidFill>
                  <a:prstClr val="black"/>
                </a:solidFill>
                <a:latin typeface="Tahoma"/>
              </a:rPr>
              <a:t>Ruth </a:t>
            </a:r>
            <a:r>
              <a:rPr lang="en-US" altLang="en-US" kern="0" dirty="0" smtClean="0">
                <a:solidFill>
                  <a:prstClr val="black"/>
                </a:solidFill>
                <a:latin typeface="Tahoma"/>
              </a:rPr>
              <a:t>Younger </a:t>
            </a:r>
            <a:r>
              <a:rPr lang="en-US" altLang="en-US" kern="0" dirty="0" smtClean="0">
                <a:solidFill>
                  <a:srgbClr val="1F497D"/>
                </a:solidFill>
                <a:latin typeface="Tahoma"/>
              </a:rPr>
              <a:t>(Walter’s wife)</a:t>
            </a:r>
            <a:endParaRPr lang="en-US" altLang="en-US" kern="0" dirty="0">
              <a:solidFill>
                <a:srgbClr val="1F497D"/>
              </a:solidFill>
              <a:latin typeface="Tahoma"/>
            </a:endParaRPr>
          </a:p>
          <a:p>
            <a:pPr>
              <a:buClr>
                <a:srgbClr val="FFCC66"/>
              </a:buClr>
            </a:pPr>
            <a:r>
              <a:rPr lang="en-US" altLang="en-US" kern="0" dirty="0">
                <a:solidFill>
                  <a:prstClr val="black"/>
                </a:solidFill>
                <a:latin typeface="Tahoma"/>
              </a:rPr>
              <a:t>Travis </a:t>
            </a:r>
            <a:r>
              <a:rPr lang="en-US" altLang="en-US" kern="0" dirty="0" smtClean="0">
                <a:solidFill>
                  <a:prstClr val="black"/>
                </a:solidFill>
                <a:latin typeface="Tahoma"/>
              </a:rPr>
              <a:t>Younger </a:t>
            </a:r>
            <a:r>
              <a:rPr lang="en-US" altLang="en-US" kern="0" dirty="0" smtClean="0">
                <a:solidFill>
                  <a:srgbClr val="1F497D"/>
                </a:solidFill>
                <a:latin typeface="Tahoma"/>
              </a:rPr>
              <a:t>(Walter’s son)</a:t>
            </a:r>
            <a:endParaRPr lang="en-US" altLang="en-US" kern="0" dirty="0">
              <a:solidFill>
                <a:srgbClr val="1F497D"/>
              </a:solidFill>
              <a:latin typeface="Tahoma"/>
            </a:endParaRPr>
          </a:p>
          <a:p>
            <a:pPr marL="0" indent="0">
              <a:buClr>
                <a:srgbClr val="FFCC66"/>
              </a:buClr>
              <a:buFont typeface="Wingdings" pitchFamily="2" charset="2"/>
              <a:buNone/>
            </a:pPr>
            <a:endParaRPr lang="en-US" altLang="en-US" sz="2000" kern="0" dirty="0" smtClean="0">
              <a:solidFill>
                <a:srgbClr val="1F497D"/>
              </a:solidFill>
              <a:latin typeface="Tahoma"/>
            </a:endParaRPr>
          </a:p>
          <a:p>
            <a:pPr>
              <a:buClr>
                <a:srgbClr val="FFCC66"/>
              </a:buClr>
            </a:pPr>
            <a:r>
              <a:rPr lang="en-US" altLang="en-US" kern="0" dirty="0" smtClean="0">
                <a:solidFill>
                  <a:srgbClr val="1F497D"/>
                </a:solidFill>
                <a:latin typeface="Tahoma"/>
              </a:rPr>
              <a:t>George Murchison</a:t>
            </a:r>
          </a:p>
          <a:p>
            <a:pPr>
              <a:buClr>
                <a:srgbClr val="FFCC66"/>
              </a:buClr>
            </a:pPr>
            <a:r>
              <a:rPr lang="en-US" altLang="en-US" kern="0" dirty="0" smtClean="0">
                <a:solidFill>
                  <a:srgbClr val="1F497D"/>
                </a:solidFill>
                <a:latin typeface="Tahoma"/>
              </a:rPr>
              <a:t>Joseph </a:t>
            </a:r>
            <a:r>
              <a:rPr lang="en-US" altLang="en-US" kern="0" dirty="0" err="1" smtClean="0">
                <a:solidFill>
                  <a:srgbClr val="1F497D"/>
                </a:solidFill>
                <a:latin typeface="Tahoma"/>
              </a:rPr>
              <a:t>Asagai</a:t>
            </a:r>
            <a:endParaRPr lang="en-US" altLang="en-US" kern="0" dirty="0" smtClean="0">
              <a:solidFill>
                <a:srgbClr val="1F497D"/>
              </a:solidFill>
              <a:latin typeface="Tahoma"/>
            </a:endParaRPr>
          </a:p>
          <a:p>
            <a:pPr>
              <a:buClr>
                <a:srgbClr val="FFCC66"/>
              </a:buClr>
            </a:pPr>
            <a:r>
              <a:rPr lang="en-US" altLang="en-US" kern="0" dirty="0" smtClean="0">
                <a:solidFill>
                  <a:srgbClr val="1F497D"/>
                </a:solidFill>
                <a:latin typeface="Tahoma"/>
              </a:rPr>
              <a:t>Karl Lindner</a:t>
            </a:r>
          </a:p>
        </p:txBody>
      </p:sp>
    </p:spTree>
    <p:extLst>
      <p:ext uri="{BB962C8B-B14F-4D97-AF65-F5344CB8AC3E}">
        <p14:creationId xmlns:p14="http://schemas.microsoft.com/office/powerpoint/2010/main" val="105833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fade">
                                      <p:cBhvr>
                                        <p:cTn id="32" dur="500"/>
                                        <p:tgtEl>
                                          <p:spTgt spid="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fade">
                                      <p:cBhvr>
                                        <p:cTn id="42" dur="5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fade">
                                      <p:cBhvr>
                                        <p:cTn id="47"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Rectangle 7"/>
          <p:cNvSpPr>
            <a:spLocks noGrp="1" noChangeArrowheads="1"/>
          </p:cNvSpPr>
          <p:nvPr/>
        </p:nvSpPr>
        <p:spPr bwMode="auto">
          <a:xfrm>
            <a:off x="457200" y="3619268"/>
            <a:ext cx="4368800" cy="6096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l" eaLnBrk="0" hangingPunct="0">
              <a:spcBef>
                <a:spcPct val="20000"/>
              </a:spcBef>
              <a:buChar char="•"/>
              <a:defRPr sz="2800">
                <a:solidFill>
                  <a:schemeClr val="bg1"/>
                </a:solidFill>
                <a:latin typeface="Arial" charset="0"/>
              </a:defRPr>
            </a:lvl1pPr>
            <a:lvl2pPr marL="742950" indent="-285750" algn="l" eaLnBrk="0" hangingPunct="0">
              <a:spcBef>
                <a:spcPct val="20000"/>
              </a:spcBef>
              <a:buChar char="–"/>
              <a:defRPr sz="2400">
                <a:solidFill>
                  <a:schemeClr val="bg1"/>
                </a:solidFill>
                <a:latin typeface="Arial" charset="0"/>
              </a:defRPr>
            </a:lvl2pPr>
            <a:lvl3pPr marL="1143000" indent="-228600" algn="l" eaLnBrk="0" hangingPunct="0">
              <a:spcBef>
                <a:spcPct val="20000"/>
              </a:spcBef>
              <a:buChar char="•"/>
              <a:defRPr sz="2000">
                <a:solidFill>
                  <a:schemeClr val="bg1"/>
                </a:solidFill>
                <a:latin typeface="Arial" charset="0"/>
              </a:defRPr>
            </a:lvl3pPr>
            <a:lvl4pPr marL="1600200" indent="-228600" algn="l" eaLnBrk="0" hangingPunct="0">
              <a:spcBef>
                <a:spcPct val="20000"/>
              </a:spcBef>
              <a:buChar char="–"/>
              <a:defRPr>
                <a:solidFill>
                  <a:schemeClr val="bg1"/>
                </a:solidFill>
                <a:latin typeface="Arial" charset="0"/>
              </a:defRPr>
            </a:lvl4pPr>
            <a:lvl5pPr marL="2057400" indent="-228600" algn="l" eaLnBrk="0" hangingPunct="0">
              <a:spcBef>
                <a:spcPct val="20000"/>
              </a:spcBef>
              <a:buChar char="»"/>
              <a:defRPr sz="1600">
                <a:solidFill>
                  <a:schemeClr val="bg1"/>
                </a:solidFill>
                <a:latin typeface="Arial" charset="0"/>
              </a:defRPr>
            </a:lvl5pPr>
            <a:lvl6pPr marL="2514600" indent="-228600" eaLnBrk="0" fontAlgn="base" hangingPunct="0">
              <a:spcBef>
                <a:spcPct val="20000"/>
              </a:spcBef>
              <a:spcAft>
                <a:spcPct val="0"/>
              </a:spcAft>
              <a:buChar char="»"/>
              <a:defRPr sz="1600">
                <a:solidFill>
                  <a:schemeClr val="bg1"/>
                </a:solidFill>
                <a:latin typeface="Arial" charset="0"/>
              </a:defRPr>
            </a:lvl6pPr>
            <a:lvl7pPr marL="2971800" indent="-228600" eaLnBrk="0" fontAlgn="base" hangingPunct="0">
              <a:spcBef>
                <a:spcPct val="20000"/>
              </a:spcBef>
              <a:spcAft>
                <a:spcPct val="0"/>
              </a:spcAft>
              <a:buChar char="»"/>
              <a:defRPr sz="1600">
                <a:solidFill>
                  <a:schemeClr val="bg1"/>
                </a:solidFill>
                <a:latin typeface="Arial" charset="0"/>
              </a:defRPr>
            </a:lvl7pPr>
            <a:lvl8pPr marL="3429000" indent="-228600" eaLnBrk="0" fontAlgn="base" hangingPunct="0">
              <a:spcBef>
                <a:spcPct val="20000"/>
              </a:spcBef>
              <a:spcAft>
                <a:spcPct val="0"/>
              </a:spcAft>
              <a:buChar char="»"/>
              <a:defRPr sz="1600">
                <a:solidFill>
                  <a:schemeClr val="bg1"/>
                </a:solidFill>
                <a:latin typeface="Arial" charset="0"/>
              </a:defRPr>
            </a:lvl8pPr>
            <a:lvl9pPr marL="3886200" indent="-228600" eaLnBrk="0" fontAlgn="base" hangingPunct="0">
              <a:spcBef>
                <a:spcPct val="20000"/>
              </a:spcBef>
              <a:spcAft>
                <a:spcPct val="0"/>
              </a:spcAft>
              <a:buChar char="»"/>
              <a:defRPr sz="1600">
                <a:solidFill>
                  <a:schemeClr val="bg1"/>
                </a:solidFill>
                <a:latin typeface="Arial" charset="0"/>
              </a:defRPr>
            </a:lvl9pPr>
          </a:lstStyle>
          <a:p>
            <a:pPr eaLnBrk="1" fontAlgn="base" hangingPunct="1">
              <a:spcBef>
                <a:spcPct val="0"/>
              </a:spcBef>
              <a:spcAft>
                <a:spcPct val="0"/>
              </a:spcAft>
              <a:buFontTx/>
              <a:buNone/>
              <a:defRPr/>
            </a:pPr>
            <a:r>
              <a:rPr lang="en-US" altLang="en-US" sz="3200" b="1" kern="0" dirty="0" smtClean="0">
                <a:solidFill>
                  <a:srgbClr val="002060"/>
                </a:solidFill>
              </a:rPr>
              <a:t>Urban Literacy</a:t>
            </a:r>
          </a:p>
        </p:txBody>
      </p:sp>
      <p:sp>
        <p:nvSpPr>
          <p:cNvPr id="3" name="Rectangle 5"/>
          <p:cNvSpPr txBox="1">
            <a:spLocks noChangeArrowheads="1"/>
          </p:cNvSpPr>
          <p:nvPr/>
        </p:nvSpPr>
        <p:spPr bwMode="auto">
          <a:xfrm>
            <a:off x="5181600" y="5394671"/>
            <a:ext cx="3124200" cy="4572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0" indent="0" algn="l" rtl="0" fontAlgn="base">
              <a:spcBef>
                <a:spcPct val="20000"/>
              </a:spcBef>
              <a:spcAft>
                <a:spcPct val="0"/>
              </a:spcAft>
              <a:buFontTx/>
              <a:buNone/>
              <a:defRPr sz="1600">
                <a:solidFill>
                  <a:schemeClr val="bg1"/>
                </a:solidFill>
                <a:latin typeface="+mn-lt"/>
                <a:ea typeface="+mn-ea"/>
                <a:cs typeface="+mn-cs"/>
              </a:defRPr>
            </a:lvl1pPr>
            <a:lvl2pPr marL="742950" indent="-285750" algn="l" rtl="0" fontAlgn="base">
              <a:spcBef>
                <a:spcPct val="20000"/>
              </a:spcBef>
              <a:spcAft>
                <a:spcPct val="0"/>
              </a:spcAft>
              <a:buChar char="–"/>
              <a:defRPr sz="2400">
                <a:solidFill>
                  <a:schemeClr val="bg1"/>
                </a:solidFill>
                <a:latin typeface="+mn-lt"/>
              </a:defRPr>
            </a:lvl2pPr>
            <a:lvl3pPr marL="1143000" indent="-228600" algn="l" rtl="0" fontAlgn="base">
              <a:spcBef>
                <a:spcPct val="20000"/>
              </a:spcBef>
              <a:spcAft>
                <a:spcPct val="0"/>
              </a:spcAft>
              <a:buChar char="•"/>
              <a:defRPr sz="2000">
                <a:solidFill>
                  <a:schemeClr val="bg1"/>
                </a:solidFill>
                <a:latin typeface="+mn-lt"/>
              </a:defRPr>
            </a:lvl3pPr>
            <a:lvl4pPr marL="1600200" indent="-228600" algn="l" rtl="0" fontAlgn="base">
              <a:spcBef>
                <a:spcPct val="20000"/>
              </a:spcBef>
              <a:spcAft>
                <a:spcPct val="0"/>
              </a:spcAft>
              <a:buChar char="–"/>
              <a:defRPr>
                <a:solidFill>
                  <a:schemeClr val="bg1"/>
                </a:solidFill>
                <a:latin typeface="+mn-lt"/>
              </a:defRPr>
            </a:lvl4pPr>
            <a:lvl5pPr marL="2057400" indent="-228600" algn="l" rtl="0" fontAlgn="base">
              <a:spcBef>
                <a:spcPct val="20000"/>
              </a:spcBef>
              <a:spcAft>
                <a:spcPct val="0"/>
              </a:spcAft>
              <a:buChar char="»"/>
              <a:defRPr sz="1600">
                <a:solidFill>
                  <a:schemeClr val="bg1"/>
                </a:solidFill>
                <a:latin typeface="+mn-lt"/>
              </a:defRPr>
            </a:lvl5pPr>
            <a:lvl6pPr marL="2514600" indent="-228600" algn="l" rtl="0" fontAlgn="base">
              <a:spcBef>
                <a:spcPct val="20000"/>
              </a:spcBef>
              <a:spcAft>
                <a:spcPct val="0"/>
              </a:spcAft>
              <a:buChar char="»"/>
              <a:defRPr sz="1600">
                <a:solidFill>
                  <a:schemeClr val="bg1"/>
                </a:solidFill>
                <a:latin typeface="+mn-lt"/>
              </a:defRPr>
            </a:lvl6pPr>
            <a:lvl7pPr marL="2971800" indent="-228600" algn="l" rtl="0" fontAlgn="base">
              <a:spcBef>
                <a:spcPct val="20000"/>
              </a:spcBef>
              <a:spcAft>
                <a:spcPct val="0"/>
              </a:spcAft>
              <a:buChar char="»"/>
              <a:defRPr sz="1600">
                <a:solidFill>
                  <a:schemeClr val="bg1"/>
                </a:solidFill>
                <a:latin typeface="+mn-lt"/>
              </a:defRPr>
            </a:lvl7pPr>
            <a:lvl8pPr marL="3429000" indent="-228600" algn="l" rtl="0" fontAlgn="base">
              <a:spcBef>
                <a:spcPct val="20000"/>
              </a:spcBef>
              <a:spcAft>
                <a:spcPct val="0"/>
              </a:spcAft>
              <a:buChar char="»"/>
              <a:defRPr sz="1600">
                <a:solidFill>
                  <a:schemeClr val="bg1"/>
                </a:solidFill>
                <a:latin typeface="+mn-lt"/>
              </a:defRPr>
            </a:lvl8pPr>
            <a:lvl9pPr marL="3886200" indent="-228600" algn="l" rtl="0" fontAlgn="base">
              <a:spcBef>
                <a:spcPct val="20000"/>
              </a:spcBef>
              <a:spcAft>
                <a:spcPct val="0"/>
              </a:spcAft>
              <a:buChar char="»"/>
              <a:defRPr sz="1600">
                <a:solidFill>
                  <a:schemeClr val="bg1"/>
                </a:solidFill>
                <a:latin typeface="+mn-lt"/>
              </a:defRPr>
            </a:lvl9pPr>
          </a:lstStyle>
          <a:p>
            <a:pPr>
              <a:defRPr/>
            </a:pPr>
            <a:r>
              <a:rPr lang="en-US" altLang="en-US" sz="2000" kern="0" dirty="0" smtClean="0">
                <a:solidFill>
                  <a:srgbClr val="002060"/>
                </a:solidFill>
                <a:latin typeface="Arial"/>
              </a:rPr>
              <a:t>North of </a:t>
            </a:r>
            <a:r>
              <a:rPr lang="en-US" altLang="en-US" sz="2000" kern="0" dirty="0" smtClean="0">
                <a:solidFill>
                  <a:srgbClr val="002060"/>
                </a:solidFill>
                <a:latin typeface="Arial"/>
              </a:rPr>
              <a:t>Excellence</a:t>
            </a:r>
            <a:endParaRPr lang="en-US" altLang="en-US" sz="2000" kern="0" dirty="0" smtClean="0">
              <a:solidFill>
                <a:srgbClr val="002060"/>
              </a:solidFill>
              <a:latin typeface="Arial"/>
            </a:endParaRPr>
          </a:p>
        </p:txBody>
      </p:sp>
      <p:sp>
        <p:nvSpPr>
          <p:cNvPr id="4" name="Rectangle 8"/>
          <p:cNvSpPr>
            <a:spLocks noGrp="1" noChangeArrowheads="1"/>
          </p:cNvSpPr>
          <p:nvPr/>
        </p:nvSpPr>
        <p:spPr bwMode="auto">
          <a:xfrm>
            <a:off x="4191620" y="4654316"/>
            <a:ext cx="4673600" cy="808037"/>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l" eaLnBrk="0" hangingPunct="0">
              <a:spcBef>
                <a:spcPct val="20000"/>
              </a:spcBef>
              <a:buChar char="•"/>
              <a:defRPr sz="2800">
                <a:solidFill>
                  <a:schemeClr val="bg1"/>
                </a:solidFill>
                <a:latin typeface="Arial" charset="0"/>
              </a:defRPr>
            </a:lvl1pPr>
            <a:lvl2pPr marL="742950" indent="-285750" algn="l" eaLnBrk="0" hangingPunct="0">
              <a:spcBef>
                <a:spcPct val="20000"/>
              </a:spcBef>
              <a:buChar char="–"/>
              <a:defRPr sz="2400">
                <a:solidFill>
                  <a:schemeClr val="bg1"/>
                </a:solidFill>
                <a:latin typeface="Arial" charset="0"/>
              </a:defRPr>
            </a:lvl2pPr>
            <a:lvl3pPr marL="1143000" indent="-228600" algn="l" eaLnBrk="0" hangingPunct="0">
              <a:spcBef>
                <a:spcPct val="20000"/>
              </a:spcBef>
              <a:buChar char="•"/>
              <a:defRPr sz="2000">
                <a:solidFill>
                  <a:schemeClr val="bg1"/>
                </a:solidFill>
                <a:latin typeface="Arial" charset="0"/>
              </a:defRPr>
            </a:lvl3pPr>
            <a:lvl4pPr marL="1600200" indent="-228600" algn="l" eaLnBrk="0" hangingPunct="0">
              <a:spcBef>
                <a:spcPct val="20000"/>
              </a:spcBef>
              <a:buChar char="–"/>
              <a:defRPr>
                <a:solidFill>
                  <a:schemeClr val="bg1"/>
                </a:solidFill>
                <a:latin typeface="Arial" charset="0"/>
              </a:defRPr>
            </a:lvl4pPr>
            <a:lvl5pPr marL="2057400" indent="-228600" algn="l" eaLnBrk="0" hangingPunct="0">
              <a:spcBef>
                <a:spcPct val="20000"/>
              </a:spcBef>
              <a:buChar char="»"/>
              <a:defRPr sz="1600">
                <a:solidFill>
                  <a:schemeClr val="bg1"/>
                </a:solidFill>
                <a:latin typeface="Arial" charset="0"/>
              </a:defRPr>
            </a:lvl5pPr>
            <a:lvl6pPr marL="2514600" indent="-228600" eaLnBrk="0" fontAlgn="base" hangingPunct="0">
              <a:spcBef>
                <a:spcPct val="20000"/>
              </a:spcBef>
              <a:spcAft>
                <a:spcPct val="0"/>
              </a:spcAft>
              <a:buChar char="»"/>
              <a:defRPr sz="1600">
                <a:solidFill>
                  <a:schemeClr val="bg1"/>
                </a:solidFill>
                <a:latin typeface="Arial" charset="0"/>
              </a:defRPr>
            </a:lvl6pPr>
            <a:lvl7pPr marL="2971800" indent="-228600" eaLnBrk="0" fontAlgn="base" hangingPunct="0">
              <a:spcBef>
                <a:spcPct val="20000"/>
              </a:spcBef>
              <a:spcAft>
                <a:spcPct val="0"/>
              </a:spcAft>
              <a:buChar char="»"/>
              <a:defRPr sz="1600">
                <a:solidFill>
                  <a:schemeClr val="bg1"/>
                </a:solidFill>
                <a:latin typeface="Arial" charset="0"/>
              </a:defRPr>
            </a:lvl7pPr>
            <a:lvl8pPr marL="3429000" indent="-228600" eaLnBrk="0" fontAlgn="base" hangingPunct="0">
              <a:spcBef>
                <a:spcPct val="20000"/>
              </a:spcBef>
              <a:spcAft>
                <a:spcPct val="0"/>
              </a:spcAft>
              <a:buChar char="»"/>
              <a:defRPr sz="1600">
                <a:solidFill>
                  <a:schemeClr val="bg1"/>
                </a:solidFill>
                <a:latin typeface="Arial" charset="0"/>
              </a:defRPr>
            </a:lvl8pPr>
            <a:lvl9pPr marL="3886200" indent="-228600" eaLnBrk="0" fontAlgn="base" hangingPunct="0">
              <a:spcBef>
                <a:spcPct val="20000"/>
              </a:spcBef>
              <a:spcAft>
                <a:spcPct val="0"/>
              </a:spcAft>
              <a:buChar char="»"/>
              <a:defRPr sz="1600">
                <a:solidFill>
                  <a:schemeClr val="bg1"/>
                </a:solidFill>
                <a:latin typeface="Arial" charset="0"/>
              </a:defRPr>
            </a:lvl9pPr>
          </a:lstStyle>
          <a:p>
            <a:pPr eaLnBrk="1" fontAlgn="base" hangingPunct="1">
              <a:spcBef>
                <a:spcPct val="0"/>
              </a:spcBef>
              <a:spcAft>
                <a:spcPct val="0"/>
              </a:spcAft>
              <a:buFontTx/>
              <a:buNone/>
              <a:defRPr/>
            </a:pPr>
            <a:r>
              <a:rPr lang="en-US" altLang="en-US" sz="3200" b="1" kern="0" dirty="0" smtClean="0">
                <a:solidFill>
                  <a:prstClr val="white"/>
                </a:solidFill>
              </a:rPr>
              <a:t>North Senior Academy</a:t>
            </a:r>
          </a:p>
        </p:txBody>
      </p:sp>
      <p:sp>
        <p:nvSpPr>
          <p:cNvPr id="5" name="Rectangle 5"/>
          <p:cNvSpPr txBox="1">
            <a:spLocks noChangeArrowheads="1"/>
          </p:cNvSpPr>
          <p:nvPr/>
        </p:nvSpPr>
        <p:spPr bwMode="auto">
          <a:xfrm>
            <a:off x="533400" y="4228868"/>
            <a:ext cx="2971800" cy="9144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Tx/>
              <a:buNone/>
              <a:defRPr sz="16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400">
                <a:solidFill>
                  <a:schemeClr val="bg1"/>
                </a:solidFill>
                <a:latin typeface="+mn-lt"/>
              </a:defRPr>
            </a:lvl2pPr>
            <a:lvl3pPr marL="1143000" indent="-228600" algn="l" rtl="0" eaLnBrk="0" fontAlgn="base" hangingPunct="0">
              <a:spcBef>
                <a:spcPct val="20000"/>
              </a:spcBef>
              <a:spcAft>
                <a:spcPct val="0"/>
              </a:spcAft>
              <a:buChar char="•"/>
              <a:defRPr sz="2000">
                <a:solidFill>
                  <a:schemeClr val="bg1"/>
                </a:solidFill>
                <a:latin typeface="+mn-lt"/>
              </a:defRPr>
            </a:lvl3pPr>
            <a:lvl4pPr marL="1600200" indent="-228600" algn="l" rtl="0" eaLnBrk="0" fontAlgn="base" hangingPunct="0">
              <a:spcBef>
                <a:spcPct val="20000"/>
              </a:spcBef>
              <a:spcAft>
                <a:spcPct val="0"/>
              </a:spcAft>
              <a:buChar char="–"/>
              <a:defRPr>
                <a:solidFill>
                  <a:schemeClr val="bg1"/>
                </a:solidFill>
                <a:latin typeface="+mn-lt"/>
              </a:defRPr>
            </a:lvl4pPr>
            <a:lvl5pPr marL="2057400" indent="-228600" algn="l" rtl="0" eaLnBrk="0" fontAlgn="base" hangingPunct="0">
              <a:spcBef>
                <a:spcPct val="20000"/>
              </a:spcBef>
              <a:spcAft>
                <a:spcPct val="0"/>
              </a:spcAft>
              <a:buChar char="»"/>
              <a:defRPr sz="1600">
                <a:solidFill>
                  <a:schemeClr val="bg1"/>
                </a:solidFill>
                <a:latin typeface="+mn-lt"/>
              </a:defRPr>
            </a:lvl5pPr>
            <a:lvl6pPr marL="2514600" indent="-228600" algn="l" rtl="0" fontAlgn="base">
              <a:spcBef>
                <a:spcPct val="20000"/>
              </a:spcBef>
              <a:spcAft>
                <a:spcPct val="0"/>
              </a:spcAft>
              <a:buChar char="»"/>
              <a:defRPr sz="1600">
                <a:solidFill>
                  <a:schemeClr val="bg1"/>
                </a:solidFill>
                <a:latin typeface="+mn-lt"/>
              </a:defRPr>
            </a:lvl6pPr>
            <a:lvl7pPr marL="2971800" indent="-228600" algn="l" rtl="0" fontAlgn="base">
              <a:spcBef>
                <a:spcPct val="20000"/>
              </a:spcBef>
              <a:spcAft>
                <a:spcPct val="0"/>
              </a:spcAft>
              <a:buChar char="»"/>
              <a:defRPr sz="1600">
                <a:solidFill>
                  <a:schemeClr val="bg1"/>
                </a:solidFill>
                <a:latin typeface="+mn-lt"/>
              </a:defRPr>
            </a:lvl7pPr>
            <a:lvl8pPr marL="3429000" indent="-228600" algn="l" rtl="0" fontAlgn="base">
              <a:spcBef>
                <a:spcPct val="20000"/>
              </a:spcBef>
              <a:spcAft>
                <a:spcPct val="0"/>
              </a:spcAft>
              <a:buChar char="»"/>
              <a:defRPr sz="1600">
                <a:solidFill>
                  <a:schemeClr val="bg1"/>
                </a:solidFill>
                <a:latin typeface="+mn-lt"/>
              </a:defRPr>
            </a:lvl8pPr>
            <a:lvl9pPr marL="3886200" indent="-228600" algn="l" rtl="0" fontAlgn="base">
              <a:spcBef>
                <a:spcPct val="20000"/>
              </a:spcBef>
              <a:spcAft>
                <a:spcPct val="0"/>
              </a:spcAft>
              <a:buChar char="»"/>
              <a:defRPr sz="1600">
                <a:solidFill>
                  <a:schemeClr val="bg1"/>
                </a:solidFill>
                <a:latin typeface="+mn-lt"/>
              </a:defRPr>
            </a:lvl9pPr>
          </a:lstStyle>
          <a:p>
            <a:pPr eaLnBrk="1" hangingPunct="1">
              <a:defRPr/>
            </a:pPr>
            <a:r>
              <a:rPr lang="en-US" altLang="en-US" sz="1800" kern="0" dirty="0" smtClean="0">
                <a:solidFill>
                  <a:srgbClr val="FFFFFF"/>
                </a:solidFill>
                <a:latin typeface="Arial"/>
              </a:rPr>
              <a:t>Literature, Language</a:t>
            </a:r>
          </a:p>
          <a:p>
            <a:pPr eaLnBrk="1" hangingPunct="1">
              <a:defRPr/>
            </a:pPr>
            <a:r>
              <a:rPr lang="en-US" altLang="en-US" sz="1800" kern="0" dirty="0" smtClean="0">
                <a:solidFill>
                  <a:srgbClr val="FFFFFF"/>
                </a:solidFill>
                <a:latin typeface="Arial"/>
              </a:rPr>
              <a:t>and Communication Arts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12" y="495300"/>
            <a:ext cx="8810625" cy="2933700"/>
          </a:xfrm>
          <a:prstGeom prst="rect">
            <a:avLst/>
          </a:prstGeom>
        </p:spPr>
      </p:pic>
    </p:spTree>
    <p:extLst>
      <p:ext uri="{BB962C8B-B14F-4D97-AF65-F5344CB8AC3E}">
        <p14:creationId xmlns:p14="http://schemas.microsoft.com/office/powerpoint/2010/main" val="2216843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3" name="Rectangle 7"/>
          <p:cNvSpPr>
            <a:spLocks noGrp="1" noChangeArrowheads="1"/>
          </p:cNvSpPr>
          <p:nvPr/>
        </p:nvSpPr>
        <p:spPr bwMode="auto">
          <a:xfrm>
            <a:off x="2362200" y="6517888"/>
            <a:ext cx="4368800" cy="3048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l" eaLnBrk="0" hangingPunct="0">
              <a:spcBef>
                <a:spcPct val="20000"/>
              </a:spcBef>
              <a:buChar char="•"/>
              <a:defRPr sz="2800">
                <a:solidFill>
                  <a:schemeClr val="bg1"/>
                </a:solidFill>
                <a:latin typeface="Arial" charset="0"/>
              </a:defRPr>
            </a:lvl1pPr>
            <a:lvl2pPr marL="742950" indent="-285750" algn="l" eaLnBrk="0" hangingPunct="0">
              <a:spcBef>
                <a:spcPct val="20000"/>
              </a:spcBef>
              <a:buChar char="–"/>
              <a:defRPr sz="2400">
                <a:solidFill>
                  <a:schemeClr val="bg1"/>
                </a:solidFill>
                <a:latin typeface="Arial" charset="0"/>
              </a:defRPr>
            </a:lvl2pPr>
            <a:lvl3pPr marL="1143000" indent="-228600" algn="l" eaLnBrk="0" hangingPunct="0">
              <a:spcBef>
                <a:spcPct val="20000"/>
              </a:spcBef>
              <a:buChar char="•"/>
              <a:defRPr sz="2000">
                <a:solidFill>
                  <a:schemeClr val="bg1"/>
                </a:solidFill>
                <a:latin typeface="Arial" charset="0"/>
              </a:defRPr>
            </a:lvl3pPr>
            <a:lvl4pPr marL="1600200" indent="-228600" algn="l" eaLnBrk="0" hangingPunct="0">
              <a:spcBef>
                <a:spcPct val="20000"/>
              </a:spcBef>
              <a:buChar char="–"/>
              <a:defRPr>
                <a:solidFill>
                  <a:schemeClr val="bg1"/>
                </a:solidFill>
                <a:latin typeface="Arial" charset="0"/>
              </a:defRPr>
            </a:lvl4pPr>
            <a:lvl5pPr marL="2057400" indent="-228600" algn="l" eaLnBrk="0" hangingPunct="0">
              <a:spcBef>
                <a:spcPct val="20000"/>
              </a:spcBef>
              <a:buChar char="»"/>
              <a:defRPr sz="1600">
                <a:solidFill>
                  <a:schemeClr val="bg1"/>
                </a:solidFill>
                <a:latin typeface="Arial" charset="0"/>
              </a:defRPr>
            </a:lvl5pPr>
            <a:lvl6pPr marL="2514600" indent="-228600" eaLnBrk="0" fontAlgn="base" hangingPunct="0">
              <a:spcBef>
                <a:spcPct val="20000"/>
              </a:spcBef>
              <a:spcAft>
                <a:spcPct val="0"/>
              </a:spcAft>
              <a:buChar char="»"/>
              <a:defRPr sz="1600">
                <a:solidFill>
                  <a:schemeClr val="bg1"/>
                </a:solidFill>
                <a:latin typeface="Arial" charset="0"/>
              </a:defRPr>
            </a:lvl6pPr>
            <a:lvl7pPr marL="2971800" indent="-228600" eaLnBrk="0" fontAlgn="base" hangingPunct="0">
              <a:spcBef>
                <a:spcPct val="20000"/>
              </a:spcBef>
              <a:spcAft>
                <a:spcPct val="0"/>
              </a:spcAft>
              <a:buChar char="»"/>
              <a:defRPr sz="1600">
                <a:solidFill>
                  <a:schemeClr val="bg1"/>
                </a:solidFill>
                <a:latin typeface="Arial" charset="0"/>
              </a:defRPr>
            </a:lvl7pPr>
            <a:lvl8pPr marL="3429000" indent="-228600" eaLnBrk="0" fontAlgn="base" hangingPunct="0">
              <a:spcBef>
                <a:spcPct val="20000"/>
              </a:spcBef>
              <a:spcAft>
                <a:spcPct val="0"/>
              </a:spcAft>
              <a:buChar char="»"/>
              <a:defRPr sz="1600">
                <a:solidFill>
                  <a:schemeClr val="bg1"/>
                </a:solidFill>
                <a:latin typeface="Arial" charset="0"/>
              </a:defRPr>
            </a:lvl8pPr>
            <a:lvl9pPr marL="3886200" indent="-228600" eaLnBrk="0" fontAlgn="base" hangingPunct="0">
              <a:spcBef>
                <a:spcPct val="20000"/>
              </a:spcBef>
              <a:spcAft>
                <a:spcPct val="0"/>
              </a:spcAft>
              <a:buChar char="»"/>
              <a:defRPr sz="1600">
                <a:solidFill>
                  <a:schemeClr val="bg1"/>
                </a:solidFill>
                <a:latin typeface="Arial" charset="0"/>
              </a:defRPr>
            </a:lvl9pPr>
          </a:lstStyle>
          <a:p>
            <a:pPr algn="ctr" eaLnBrk="1" fontAlgn="base" hangingPunct="1">
              <a:spcBef>
                <a:spcPct val="0"/>
              </a:spcBef>
              <a:spcAft>
                <a:spcPct val="0"/>
              </a:spcAft>
              <a:buFontTx/>
              <a:buNone/>
              <a:defRPr/>
            </a:pPr>
            <a:r>
              <a:rPr lang="en-US" altLang="en-US" sz="1400" b="1" kern="0" dirty="0" smtClean="0">
                <a:solidFill>
                  <a:srgbClr val="FFFFFF"/>
                </a:solidFill>
              </a:rPr>
              <a:t>North Senior Academy</a:t>
            </a:r>
          </a:p>
        </p:txBody>
      </p:sp>
      <p:sp>
        <p:nvSpPr>
          <p:cNvPr id="5" name="Rectangle 4"/>
          <p:cNvSpPr/>
          <p:nvPr/>
        </p:nvSpPr>
        <p:spPr>
          <a:xfrm>
            <a:off x="2971800" y="76200"/>
            <a:ext cx="2727029" cy="523220"/>
          </a:xfrm>
          <a:prstGeom prst="rect">
            <a:avLst/>
          </a:prstGeom>
        </p:spPr>
        <p:txBody>
          <a:bodyPr wrap="none">
            <a:spAutoFit/>
          </a:bodyPr>
          <a:lstStyle/>
          <a:p>
            <a:pPr fontAlgn="base">
              <a:spcBef>
                <a:spcPct val="0"/>
              </a:spcBef>
              <a:spcAft>
                <a:spcPct val="0"/>
              </a:spcAft>
            </a:pPr>
            <a:r>
              <a:rPr lang="en-US" altLang="en-US" sz="2800" kern="0" dirty="0">
                <a:solidFill>
                  <a:srgbClr val="FFFFFF"/>
                </a:solidFill>
                <a:latin typeface="Arial"/>
              </a:rPr>
              <a:t>Learning </a:t>
            </a:r>
            <a:r>
              <a:rPr lang="en-US" altLang="en-US" sz="2800" kern="0" dirty="0" smtClean="0">
                <a:solidFill>
                  <a:srgbClr val="FFFFFF"/>
                </a:solidFill>
                <a:latin typeface="Arial"/>
              </a:rPr>
              <a:t>Target</a:t>
            </a:r>
            <a:endParaRPr lang="en-US" sz="2400" dirty="0">
              <a:solidFill>
                <a:srgbClr val="293A46"/>
              </a:solidFill>
              <a:latin typeface="Arial" charset="0"/>
            </a:endParaRPr>
          </a:p>
        </p:txBody>
      </p:sp>
      <p:sp>
        <p:nvSpPr>
          <p:cNvPr id="6" name="TextBox 5"/>
          <p:cNvSpPr txBox="1"/>
          <p:nvPr/>
        </p:nvSpPr>
        <p:spPr>
          <a:xfrm>
            <a:off x="370114" y="1600200"/>
            <a:ext cx="8207671" cy="3139321"/>
          </a:xfrm>
          <a:prstGeom prst="rect">
            <a:avLst/>
          </a:prstGeom>
          <a:noFill/>
        </p:spPr>
        <p:txBody>
          <a:bodyPr wrap="square" rtlCol="0">
            <a:spAutoFit/>
          </a:bodyPr>
          <a:lstStyle/>
          <a:p>
            <a:pPr fontAlgn="base">
              <a:spcBef>
                <a:spcPct val="0"/>
              </a:spcBef>
              <a:spcAft>
                <a:spcPct val="0"/>
              </a:spcAft>
            </a:pPr>
            <a:r>
              <a:rPr lang="en-US" sz="6600" b="1" dirty="0">
                <a:solidFill>
                  <a:prstClr val="white"/>
                </a:solidFill>
                <a:latin typeface="Arial" charset="0"/>
              </a:rPr>
              <a:t>I can </a:t>
            </a:r>
            <a:r>
              <a:rPr lang="en-US" sz="6600" b="1" dirty="0" smtClean="0">
                <a:solidFill>
                  <a:prstClr val="white"/>
                </a:solidFill>
                <a:latin typeface="Arial" charset="0"/>
              </a:rPr>
              <a:t>analyze </a:t>
            </a:r>
            <a:endParaRPr lang="en-US" sz="6600" b="1" dirty="0" smtClean="0">
              <a:solidFill>
                <a:prstClr val="white"/>
              </a:solidFill>
              <a:latin typeface="Arial" charset="0"/>
            </a:endParaRPr>
          </a:p>
          <a:p>
            <a:pPr fontAlgn="base">
              <a:spcBef>
                <a:spcPct val="0"/>
              </a:spcBef>
              <a:spcAft>
                <a:spcPct val="0"/>
              </a:spcAft>
            </a:pPr>
            <a:r>
              <a:rPr lang="en-US" sz="6600" b="1" dirty="0" smtClean="0">
                <a:solidFill>
                  <a:prstClr val="white"/>
                </a:solidFill>
                <a:latin typeface="Arial" charset="0"/>
              </a:rPr>
              <a:t>a </a:t>
            </a:r>
            <a:r>
              <a:rPr lang="en-US" sz="6600" b="1" dirty="0" smtClean="0">
                <a:solidFill>
                  <a:prstClr val="white"/>
                </a:solidFill>
                <a:latin typeface="Arial" charset="0"/>
              </a:rPr>
              <a:t>text for </a:t>
            </a:r>
            <a:endParaRPr lang="en-US" sz="6600" b="1" dirty="0" smtClean="0">
              <a:solidFill>
                <a:prstClr val="white"/>
              </a:solidFill>
              <a:latin typeface="Arial" charset="0"/>
            </a:endParaRPr>
          </a:p>
          <a:p>
            <a:pPr fontAlgn="base">
              <a:spcBef>
                <a:spcPct val="0"/>
              </a:spcBef>
              <a:spcAft>
                <a:spcPct val="0"/>
              </a:spcAft>
            </a:pPr>
            <a:r>
              <a:rPr lang="en-US" sz="6600" b="1" dirty="0" smtClean="0">
                <a:solidFill>
                  <a:prstClr val="white"/>
                </a:solidFill>
                <a:latin typeface="Arial" charset="0"/>
              </a:rPr>
              <a:t>dramatic </a:t>
            </a:r>
            <a:r>
              <a:rPr lang="en-US" sz="6600" b="1" dirty="0" smtClean="0">
                <a:solidFill>
                  <a:prstClr val="white"/>
                </a:solidFill>
                <a:latin typeface="Arial" charset="0"/>
              </a:rPr>
              <a:t>structure</a:t>
            </a:r>
            <a:r>
              <a:rPr lang="en-US" sz="3600" b="1" dirty="0" smtClean="0">
                <a:solidFill>
                  <a:prstClr val="white"/>
                </a:solidFill>
                <a:latin typeface="Arial" charset="0"/>
              </a:rPr>
              <a:t>.</a:t>
            </a:r>
            <a:endParaRPr lang="en-US" sz="3600" b="1" dirty="0">
              <a:solidFill>
                <a:prstClr val="white"/>
              </a:solidFill>
              <a:latin typeface="Arial"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7493" y="1013820"/>
            <a:ext cx="2406672" cy="2406672"/>
          </a:xfrm>
          <a:prstGeom prst="rect">
            <a:avLst/>
          </a:prstGeom>
        </p:spPr>
      </p:pic>
    </p:spTree>
    <p:extLst>
      <p:ext uri="{BB962C8B-B14F-4D97-AF65-F5344CB8AC3E}">
        <p14:creationId xmlns:p14="http://schemas.microsoft.com/office/powerpoint/2010/main" val="18946670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165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5" name="Rectangle 7"/>
          <p:cNvSpPr>
            <a:spLocks noGrp="1" noChangeArrowheads="1"/>
          </p:cNvSpPr>
          <p:nvPr/>
        </p:nvSpPr>
        <p:spPr bwMode="auto">
          <a:xfrm>
            <a:off x="2362200" y="6517888"/>
            <a:ext cx="4368800" cy="30480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l" eaLnBrk="0" hangingPunct="0">
              <a:spcBef>
                <a:spcPct val="20000"/>
              </a:spcBef>
              <a:buChar char="•"/>
              <a:defRPr sz="2800">
                <a:solidFill>
                  <a:schemeClr val="bg1"/>
                </a:solidFill>
                <a:latin typeface="Arial" charset="0"/>
              </a:defRPr>
            </a:lvl1pPr>
            <a:lvl2pPr marL="742950" indent="-285750" algn="l" eaLnBrk="0" hangingPunct="0">
              <a:spcBef>
                <a:spcPct val="20000"/>
              </a:spcBef>
              <a:buChar char="–"/>
              <a:defRPr sz="2400">
                <a:solidFill>
                  <a:schemeClr val="bg1"/>
                </a:solidFill>
                <a:latin typeface="Arial" charset="0"/>
              </a:defRPr>
            </a:lvl2pPr>
            <a:lvl3pPr marL="1143000" indent="-228600" algn="l" eaLnBrk="0" hangingPunct="0">
              <a:spcBef>
                <a:spcPct val="20000"/>
              </a:spcBef>
              <a:buChar char="•"/>
              <a:defRPr sz="2000">
                <a:solidFill>
                  <a:schemeClr val="bg1"/>
                </a:solidFill>
                <a:latin typeface="Arial" charset="0"/>
              </a:defRPr>
            </a:lvl3pPr>
            <a:lvl4pPr marL="1600200" indent="-228600" algn="l" eaLnBrk="0" hangingPunct="0">
              <a:spcBef>
                <a:spcPct val="20000"/>
              </a:spcBef>
              <a:buChar char="–"/>
              <a:defRPr>
                <a:solidFill>
                  <a:schemeClr val="bg1"/>
                </a:solidFill>
                <a:latin typeface="Arial" charset="0"/>
              </a:defRPr>
            </a:lvl4pPr>
            <a:lvl5pPr marL="2057400" indent="-228600" algn="l" eaLnBrk="0" hangingPunct="0">
              <a:spcBef>
                <a:spcPct val="20000"/>
              </a:spcBef>
              <a:buChar char="»"/>
              <a:defRPr sz="1600">
                <a:solidFill>
                  <a:schemeClr val="bg1"/>
                </a:solidFill>
                <a:latin typeface="Arial" charset="0"/>
              </a:defRPr>
            </a:lvl5pPr>
            <a:lvl6pPr marL="2514600" indent="-228600" eaLnBrk="0" fontAlgn="base" hangingPunct="0">
              <a:spcBef>
                <a:spcPct val="20000"/>
              </a:spcBef>
              <a:spcAft>
                <a:spcPct val="0"/>
              </a:spcAft>
              <a:buChar char="»"/>
              <a:defRPr sz="1600">
                <a:solidFill>
                  <a:schemeClr val="bg1"/>
                </a:solidFill>
                <a:latin typeface="Arial" charset="0"/>
              </a:defRPr>
            </a:lvl6pPr>
            <a:lvl7pPr marL="2971800" indent="-228600" eaLnBrk="0" fontAlgn="base" hangingPunct="0">
              <a:spcBef>
                <a:spcPct val="20000"/>
              </a:spcBef>
              <a:spcAft>
                <a:spcPct val="0"/>
              </a:spcAft>
              <a:buChar char="»"/>
              <a:defRPr sz="1600">
                <a:solidFill>
                  <a:schemeClr val="bg1"/>
                </a:solidFill>
                <a:latin typeface="Arial" charset="0"/>
              </a:defRPr>
            </a:lvl7pPr>
            <a:lvl8pPr marL="3429000" indent="-228600" eaLnBrk="0" fontAlgn="base" hangingPunct="0">
              <a:spcBef>
                <a:spcPct val="20000"/>
              </a:spcBef>
              <a:spcAft>
                <a:spcPct val="0"/>
              </a:spcAft>
              <a:buChar char="»"/>
              <a:defRPr sz="1600">
                <a:solidFill>
                  <a:schemeClr val="bg1"/>
                </a:solidFill>
                <a:latin typeface="Arial" charset="0"/>
              </a:defRPr>
            </a:lvl8pPr>
            <a:lvl9pPr marL="3886200" indent="-228600" eaLnBrk="0" fontAlgn="base" hangingPunct="0">
              <a:spcBef>
                <a:spcPct val="20000"/>
              </a:spcBef>
              <a:spcAft>
                <a:spcPct val="0"/>
              </a:spcAft>
              <a:buChar char="»"/>
              <a:defRPr sz="1600">
                <a:solidFill>
                  <a:schemeClr val="bg1"/>
                </a:solidFill>
                <a:latin typeface="Arial" charset="0"/>
              </a:defRPr>
            </a:lvl9pPr>
          </a:lstStyle>
          <a:p>
            <a:pPr algn="ctr" eaLnBrk="1" fontAlgn="base" hangingPunct="1">
              <a:spcBef>
                <a:spcPct val="0"/>
              </a:spcBef>
              <a:spcAft>
                <a:spcPct val="0"/>
              </a:spcAft>
              <a:buFontTx/>
              <a:buNone/>
              <a:defRPr/>
            </a:pPr>
            <a:r>
              <a:rPr lang="en-US" altLang="en-US" sz="1400" b="1" kern="0" dirty="0" smtClean="0">
                <a:solidFill>
                  <a:srgbClr val="FFFFFF"/>
                </a:solidFill>
              </a:rPr>
              <a:t>North Senior Academy</a:t>
            </a:r>
          </a:p>
        </p:txBody>
      </p:sp>
      <p:sp>
        <p:nvSpPr>
          <p:cNvPr id="8" name="Content Placeholder 4"/>
          <p:cNvSpPr txBox="1">
            <a:spLocks/>
          </p:cNvSpPr>
          <p:nvPr/>
        </p:nvSpPr>
        <p:spPr>
          <a:xfrm>
            <a:off x="217714" y="1371600"/>
            <a:ext cx="8199476" cy="49229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rabicPeriod"/>
              <a:defRPr/>
            </a:pPr>
            <a:r>
              <a:rPr lang="en-US" sz="3600" b="1" dirty="0" smtClean="0">
                <a:solidFill>
                  <a:prstClr val="white"/>
                </a:solidFill>
                <a:latin typeface="Arial"/>
              </a:rPr>
              <a:t>Dramatic Structure</a:t>
            </a:r>
            <a:br>
              <a:rPr lang="en-US" sz="3600" b="1" dirty="0" smtClean="0">
                <a:solidFill>
                  <a:prstClr val="white"/>
                </a:solidFill>
                <a:latin typeface="Arial"/>
              </a:rPr>
            </a:br>
            <a:endParaRPr lang="en-US" sz="3600" b="1" dirty="0" smtClean="0">
              <a:solidFill>
                <a:prstClr val="white"/>
              </a:solidFill>
              <a:latin typeface="Arial"/>
            </a:endParaRPr>
          </a:p>
          <a:p>
            <a:pPr marL="514350" indent="-514350">
              <a:buFont typeface="+mj-lt"/>
              <a:buAutoNum type="arabicPeriod"/>
              <a:defRPr/>
            </a:pPr>
            <a:r>
              <a:rPr lang="en-US" sz="3600" b="1" dirty="0" smtClean="0">
                <a:solidFill>
                  <a:prstClr val="black"/>
                </a:solidFill>
                <a:latin typeface="Arial"/>
              </a:rPr>
              <a:t>“Little Red Riding Hood”</a:t>
            </a:r>
            <a:br>
              <a:rPr lang="en-US" sz="3600" b="1" dirty="0" smtClean="0">
                <a:solidFill>
                  <a:prstClr val="black"/>
                </a:solidFill>
                <a:latin typeface="Arial"/>
              </a:rPr>
            </a:br>
            <a:endParaRPr lang="en-US" sz="3600" b="1" dirty="0" smtClean="0">
              <a:solidFill>
                <a:prstClr val="black"/>
              </a:solidFill>
              <a:latin typeface="Arial"/>
            </a:endParaRPr>
          </a:p>
          <a:p>
            <a:pPr marL="514350" indent="-514350">
              <a:buFont typeface="+mj-lt"/>
              <a:buAutoNum type="arabicPeriod"/>
              <a:defRPr/>
            </a:pPr>
            <a:r>
              <a:rPr lang="en-US" sz="3600" b="1" i="1" dirty="0" smtClean="0">
                <a:solidFill>
                  <a:prstClr val="black"/>
                </a:solidFill>
                <a:latin typeface="Arial"/>
              </a:rPr>
              <a:t>A Raisin in the Sun </a:t>
            </a:r>
            <a:r>
              <a:rPr lang="en-US" sz="3600" b="1" dirty="0" smtClean="0">
                <a:solidFill>
                  <a:prstClr val="black"/>
                </a:solidFill>
                <a:latin typeface="Arial"/>
              </a:rPr>
              <a:t>Discussion</a:t>
            </a:r>
            <a:r>
              <a:rPr lang="en-US" sz="3600" b="1" dirty="0">
                <a:solidFill>
                  <a:prstClr val="black"/>
                </a:solidFill>
                <a:latin typeface="Arial"/>
              </a:rPr>
              <a:t/>
            </a:r>
            <a:br>
              <a:rPr lang="en-US" sz="3600" b="1" dirty="0">
                <a:solidFill>
                  <a:prstClr val="black"/>
                </a:solidFill>
                <a:latin typeface="Arial"/>
              </a:rPr>
            </a:br>
            <a:endParaRPr lang="en-US" sz="3600" b="1" dirty="0" smtClean="0">
              <a:solidFill>
                <a:prstClr val="black"/>
              </a:solidFill>
              <a:latin typeface="Arial"/>
            </a:endParaRPr>
          </a:p>
          <a:p>
            <a:pPr marL="514350" indent="-514350">
              <a:buFont typeface="+mj-lt"/>
              <a:buAutoNum type="arabicPeriod"/>
              <a:defRPr/>
            </a:pPr>
            <a:r>
              <a:rPr lang="en-US" sz="3600" b="1" dirty="0" smtClean="0">
                <a:solidFill>
                  <a:prstClr val="white"/>
                </a:solidFill>
                <a:latin typeface="Arial"/>
              </a:rPr>
              <a:t>Critical </a:t>
            </a:r>
            <a:r>
              <a:rPr lang="en-US" sz="3600" b="1" dirty="0" smtClean="0">
                <a:solidFill>
                  <a:prstClr val="white"/>
                </a:solidFill>
                <a:latin typeface="Arial"/>
              </a:rPr>
              <a:t>Response questions</a:t>
            </a:r>
            <a:endParaRPr lang="en-US" sz="3600" b="1" dirty="0">
              <a:solidFill>
                <a:prstClr val="white"/>
              </a:solidFill>
              <a:latin typeface="Arial"/>
            </a:endParaRPr>
          </a:p>
        </p:txBody>
      </p:sp>
      <p:sp>
        <p:nvSpPr>
          <p:cNvPr id="7" name="Rectangle 6"/>
          <p:cNvSpPr/>
          <p:nvPr/>
        </p:nvSpPr>
        <p:spPr>
          <a:xfrm>
            <a:off x="3316988" y="317097"/>
            <a:ext cx="2124299" cy="523220"/>
          </a:xfrm>
          <a:prstGeom prst="rect">
            <a:avLst/>
          </a:prstGeom>
        </p:spPr>
        <p:txBody>
          <a:bodyPr wrap="none">
            <a:spAutoFit/>
          </a:bodyPr>
          <a:lstStyle/>
          <a:p>
            <a:pPr fontAlgn="base">
              <a:spcBef>
                <a:spcPct val="0"/>
              </a:spcBef>
              <a:spcAft>
                <a:spcPct val="0"/>
              </a:spcAft>
            </a:pPr>
            <a:r>
              <a:rPr lang="en-US" sz="2800" kern="0" dirty="0" smtClean="0">
                <a:solidFill>
                  <a:srgbClr val="FFFFFF"/>
                </a:solidFill>
                <a:latin typeface="Arial"/>
              </a:rPr>
              <a:t>Our Agenda</a:t>
            </a:r>
            <a:endParaRPr lang="en-US" sz="2400" dirty="0">
              <a:solidFill>
                <a:srgbClr val="293A46"/>
              </a:solidFill>
              <a:latin typeface="Arial" charset="0"/>
            </a:endParaRPr>
          </a:p>
        </p:txBody>
      </p:sp>
    </p:spTree>
    <p:extLst>
      <p:ext uri="{BB962C8B-B14F-4D97-AF65-F5344CB8AC3E}">
        <p14:creationId xmlns:p14="http://schemas.microsoft.com/office/powerpoint/2010/main" val="4280545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par>
                          <p:cTn id="11" fill="hold">
                            <p:stCondLst>
                              <p:cond delay="1400"/>
                            </p:stCondLst>
                            <p:childTnLst>
                              <p:par>
                                <p:cTn id="12" presetID="10" presetClass="entr" presetSubtype="0"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750"/>
                                        <p:tgtEl>
                                          <p:spTgt spid="8">
                                            <p:txEl>
                                              <p:pRg st="0" end="0"/>
                                            </p:txEl>
                                          </p:spTgt>
                                        </p:tgtEl>
                                      </p:cBhvr>
                                    </p:animEffect>
                                  </p:childTnLst>
                                </p:cTn>
                              </p:par>
                            </p:childTnLst>
                          </p:cTn>
                        </p:par>
                        <p:par>
                          <p:cTn id="15" fill="hold">
                            <p:stCondLst>
                              <p:cond delay="2150"/>
                            </p:stCondLst>
                            <p:childTnLst>
                              <p:par>
                                <p:cTn id="16" presetID="10" presetClass="entr" presetSubtype="0" fill="hold" grpId="0" nodeType="after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Effect transition="in" filter="fade">
                                      <p:cBhvr>
                                        <p:cTn id="18" dur="750"/>
                                        <p:tgtEl>
                                          <p:spTgt spid="8">
                                            <p:txEl>
                                              <p:pRg st="1" end="1"/>
                                            </p:txEl>
                                          </p:spTgt>
                                        </p:tgtEl>
                                      </p:cBhvr>
                                    </p:animEffect>
                                  </p:childTnLst>
                                </p:cTn>
                              </p:par>
                            </p:childTnLst>
                          </p:cTn>
                        </p:par>
                        <p:par>
                          <p:cTn id="19" fill="hold">
                            <p:stCondLst>
                              <p:cond delay="2900"/>
                            </p:stCondLst>
                            <p:childTnLst>
                              <p:par>
                                <p:cTn id="20" presetID="10" presetClass="entr" presetSubtype="0" fill="hold" grpId="0" nodeType="after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fade">
                                      <p:cBhvr>
                                        <p:cTn id="22" dur="750"/>
                                        <p:tgtEl>
                                          <p:spTgt spid="8">
                                            <p:txEl>
                                              <p:pRg st="2" end="2"/>
                                            </p:txEl>
                                          </p:spTgt>
                                        </p:tgtEl>
                                      </p:cBhvr>
                                    </p:animEffect>
                                  </p:childTnLst>
                                </p:cTn>
                              </p:par>
                            </p:childTnLst>
                          </p:cTn>
                        </p:par>
                        <p:par>
                          <p:cTn id="23" fill="hold">
                            <p:stCondLst>
                              <p:cond delay="3650"/>
                            </p:stCondLst>
                            <p:childTnLst>
                              <p:par>
                                <p:cTn id="24" presetID="10" presetClass="entr" presetSubtype="0" fill="hold" grpId="0" nodeType="afterEffect">
                                  <p:stCondLst>
                                    <p:cond delay="0"/>
                                  </p:stCondLst>
                                  <p:childTnLst>
                                    <p:set>
                                      <p:cBhvr>
                                        <p:cTn id="25" dur="1" fill="hold">
                                          <p:stCondLst>
                                            <p:cond delay="0"/>
                                          </p:stCondLst>
                                        </p:cTn>
                                        <p:tgtEl>
                                          <p:spTgt spid="8">
                                            <p:txEl>
                                              <p:pRg st="3" end="3"/>
                                            </p:txEl>
                                          </p:spTgt>
                                        </p:tgtEl>
                                        <p:attrNameLst>
                                          <p:attrName>style.visibility</p:attrName>
                                        </p:attrNameLst>
                                      </p:cBhvr>
                                      <p:to>
                                        <p:strVal val="visible"/>
                                      </p:to>
                                    </p:set>
                                    <p:animEffect transition="in" filter="fade">
                                      <p:cBhvr>
                                        <p:cTn id="26" dur="75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5" descr="1112591_61030577blank"/>
          <p:cNvPicPr>
            <a:picLocks noChangeAspect="1" noChangeArrowheads="1"/>
          </p:cNvPicPr>
          <p:nvPr/>
        </p:nvPicPr>
        <p:blipFill>
          <a:blip r:embed="rId2">
            <a:extLst>
              <a:ext uri="{28A0092B-C50C-407E-A947-70E740481C1C}">
                <a14:useLocalDpi xmlns:a14="http://schemas.microsoft.com/office/drawing/2010/main" val="0"/>
              </a:ext>
            </a:extLst>
          </a:blip>
          <a:srcRect l="16132" t="49028" r="16144" b="23224"/>
          <a:stretch>
            <a:fillRect/>
          </a:stretch>
        </p:blipFill>
        <p:spPr bwMode="auto">
          <a:xfrm>
            <a:off x="0" y="4365625"/>
            <a:ext cx="91440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p:cNvSpPr>
            <a:spLocks noChangeArrowheads="1"/>
          </p:cNvSpPr>
          <p:nvPr/>
        </p:nvSpPr>
        <p:spPr bwMode="auto">
          <a:xfrm rot="10800000">
            <a:off x="4659313" y="4110038"/>
            <a:ext cx="69850" cy="250825"/>
          </a:xfrm>
          <a:custGeom>
            <a:avLst/>
            <a:gdLst>
              <a:gd name="T0" fmla="*/ 209285 w 21600"/>
              <a:gd name="T1" fmla="*/ 1456329 h 21600"/>
              <a:gd name="T2" fmla="*/ 112940 w 21600"/>
              <a:gd name="T3" fmla="*/ 2912647 h 21600"/>
              <a:gd name="T4" fmla="*/ 16596 w 21600"/>
              <a:gd name="T5" fmla="*/ 1456329 h 21600"/>
              <a:gd name="T6" fmla="*/ 112940 w 21600"/>
              <a:gd name="T7" fmla="*/ 0 h 21600"/>
              <a:gd name="T8" fmla="*/ 0 60000 65536"/>
              <a:gd name="T9" fmla="*/ 0 60000 65536"/>
              <a:gd name="T10" fmla="*/ 0 60000 65536"/>
              <a:gd name="T11" fmla="*/ 0 60000 65536"/>
              <a:gd name="T12" fmla="*/ 3387 w 21600"/>
              <a:gd name="T13" fmla="*/ 3387 h 21600"/>
              <a:gd name="T14" fmla="*/ 18213 w 21600"/>
              <a:gd name="T15" fmla="*/ 18213 h 21600"/>
            </a:gdLst>
            <a:ahLst/>
            <a:cxnLst>
              <a:cxn ang="T8">
                <a:pos x="T0" y="T1"/>
              </a:cxn>
              <a:cxn ang="T9">
                <a:pos x="T2" y="T3"/>
              </a:cxn>
              <a:cxn ang="T10">
                <a:pos x="T4" y="T5"/>
              </a:cxn>
              <a:cxn ang="T11">
                <a:pos x="T6" y="T7"/>
              </a:cxn>
            </a:cxnLst>
            <a:rect l="T12" t="T13" r="T14" b="T15"/>
            <a:pathLst>
              <a:path w="21600" h="21600">
                <a:moveTo>
                  <a:pt x="0" y="0"/>
                </a:moveTo>
                <a:lnTo>
                  <a:pt x="3174" y="21600"/>
                </a:lnTo>
                <a:lnTo>
                  <a:pt x="18426" y="21600"/>
                </a:lnTo>
                <a:lnTo>
                  <a:pt x="2160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endParaRPr>
          </a:p>
        </p:txBody>
      </p:sp>
      <p:sp>
        <p:nvSpPr>
          <p:cNvPr id="14340" name="AutoShape 4"/>
          <p:cNvSpPr>
            <a:spLocks noChangeArrowheads="1"/>
          </p:cNvSpPr>
          <p:nvPr/>
        </p:nvSpPr>
        <p:spPr bwMode="auto">
          <a:xfrm rot="10800000">
            <a:off x="4659313" y="4110038"/>
            <a:ext cx="69850" cy="250825"/>
          </a:xfrm>
          <a:custGeom>
            <a:avLst/>
            <a:gdLst>
              <a:gd name="T0" fmla="*/ 209285 w 21600"/>
              <a:gd name="T1" fmla="*/ 1456329 h 21600"/>
              <a:gd name="T2" fmla="*/ 112940 w 21600"/>
              <a:gd name="T3" fmla="*/ 2912647 h 21600"/>
              <a:gd name="T4" fmla="*/ 16596 w 21600"/>
              <a:gd name="T5" fmla="*/ 1456329 h 21600"/>
              <a:gd name="T6" fmla="*/ 112940 w 21600"/>
              <a:gd name="T7" fmla="*/ 0 h 21600"/>
              <a:gd name="T8" fmla="*/ 0 60000 65536"/>
              <a:gd name="T9" fmla="*/ 0 60000 65536"/>
              <a:gd name="T10" fmla="*/ 0 60000 65536"/>
              <a:gd name="T11" fmla="*/ 0 60000 65536"/>
              <a:gd name="T12" fmla="*/ 3387 w 21600"/>
              <a:gd name="T13" fmla="*/ 3387 h 21600"/>
              <a:gd name="T14" fmla="*/ 18213 w 21600"/>
              <a:gd name="T15" fmla="*/ 18213 h 21600"/>
            </a:gdLst>
            <a:ahLst/>
            <a:cxnLst>
              <a:cxn ang="T8">
                <a:pos x="T0" y="T1"/>
              </a:cxn>
              <a:cxn ang="T9">
                <a:pos x="T2" y="T3"/>
              </a:cxn>
              <a:cxn ang="T10">
                <a:pos x="T4" y="T5"/>
              </a:cxn>
              <a:cxn ang="T11">
                <a:pos x="T6" y="T7"/>
              </a:cxn>
            </a:cxnLst>
            <a:rect l="T12" t="T13" r="T14" b="T15"/>
            <a:pathLst>
              <a:path w="21600" h="21600">
                <a:moveTo>
                  <a:pt x="0" y="0"/>
                </a:moveTo>
                <a:lnTo>
                  <a:pt x="3174" y="21600"/>
                </a:lnTo>
                <a:lnTo>
                  <a:pt x="18426" y="21600"/>
                </a:lnTo>
                <a:lnTo>
                  <a:pt x="2160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endParaRPr>
          </a:p>
        </p:txBody>
      </p:sp>
      <p:sp>
        <p:nvSpPr>
          <p:cNvPr id="14341" name="AutoShape 5"/>
          <p:cNvSpPr>
            <a:spLocks noChangeArrowheads="1"/>
          </p:cNvSpPr>
          <p:nvPr/>
        </p:nvSpPr>
        <p:spPr bwMode="auto">
          <a:xfrm rot="10800000">
            <a:off x="4659313" y="4110038"/>
            <a:ext cx="69850" cy="250825"/>
          </a:xfrm>
          <a:custGeom>
            <a:avLst/>
            <a:gdLst>
              <a:gd name="T0" fmla="*/ 209285 w 21600"/>
              <a:gd name="T1" fmla="*/ 1456329 h 21600"/>
              <a:gd name="T2" fmla="*/ 112940 w 21600"/>
              <a:gd name="T3" fmla="*/ 2912647 h 21600"/>
              <a:gd name="T4" fmla="*/ 16596 w 21600"/>
              <a:gd name="T5" fmla="*/ 1456329 h 21600"/>
              <a:gd name="T6" fmla="*/ 112940 w 21600"/>
              <a:gd name="T7" fmla="*/ 0 h 21600"/>
              <a:gd name="T8" fmla="*/ 0 60000 65536"/>
              <a:gd name="T9" fmla="*/ 0 60000 65536"/>
              <a:gd name="T10" fmla="*/ 0 60000 65536"/>
              <a:gd name="T11" fmla="*/ 0 60000 65536"/>
              <a:gd name="T12" fmla="*/ 3387 w 21600"/>
              <a:gd name="T13" fmla="*/ 3387 h 21600"/>
              <a:gd name="T14" fmla="*/ 18213 w 21600"/>
              <a:gd name="T15" fmla="*/ 18213 h 21600"/>
            </a:gdLst>
            <a:ahLst/>
            <a:cxnLst>
              <a:cxn ang="T8">
                <a:pos x="T0" y="T1"/>
              </a:cxn>
              <a:cxn ang="T9">
                <a:pos x="T2" y="T3"/>
              </a:cxn>
              <a:cxn ang="T10">
                <a:pos x="T4" y="T5"/>
              </a:cxn>
              <a:cxn ang="T11">
                <a:pos x="T6" y="T7"/>
              </a:cxn>
            </a:cxnLst>
            <a:rect l="T12" t="T13" r="T14" b="T15"/>
            <a:pathLst>
              <a:path w="21600" h="21600">
                <a:moveTo>
                  <a:pt x="0" y="0"/>
                </a:moveTo>
                <a:lnTo>
                  <a:pt x="3174" y="21600"/>
                </a:lnTo>
                <a:lnTo>
                  <a:pt x="18426" y="21600"/>
                </a:lnTo>
                <a:lnTo>
                  <a:pt x="2160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endParaRPr>
          </a:p>
        </p:txBody>
      </p:sp>
      <p:sp>
        <p:nvSpPr>
          <p:cNvPr id="14342" name="AutoShape 6"/>
          <p:cNvSpPr>
            <a:spLocks noChangeArrowheads="1"/>
          </p:cNvSpPr>
          <p:nvPr/>
        </p:nvSpPr>
        <p:spPr bwMode="auto">
          <a:xfrm rot="10800000">
            <a:off x="4659313" y="4110038"/>
            <a:ext cx="69850" cy="250825"/>
          </a:xfrm>
          <a:custGeom>
            <a:avLst/>
            <a:gdLst>
              <a:gd name="T0" fmla="*/ 209285 w 21600"/>
              <a:gd name="T1" fmla="*/ 1456329 h 21600"/>
              <a:gd name="T2" fmla="*/ 112940 w 21600"/>
              <a:gd name="T3" fmla="*/ 2912647 h 21600"/>
              <a:gd name="T4" fmla="*/ 16596 w 21600"/>
              <a:gd name="T5" fmla="*/ 1456329 h 21600"/>
              <a:gd name="T6" fmla="*/ 112940 w 21600"/>
              <a:gd name="T7" fmla="*/ 0 h 21600"/>
              <a:gd name="T8" fmla="*/ 0 60000 65536"/>
              <a:gd name="T9" fmla="*/ 0 60000 65536"/>
              <a:gd name="T10" fmla="*/ 0 60000 65536"/>
              <a:gd name="T11" fmla="*/ 0 60000 65536"/>
              <a:gd name="T12" fmla="*/ 3387 w 21600"/>
              <a:gd name="T13" fmla="*/ 3387 h 21600"/>
              <a:gd name="T14" fmla="*/ 18213 w 21600"/>
              <a:gd name="T15" fmla="*/ 18213 h 21600"/>
            </a:gdLst>
            <a:ahLst/>
            <a:cxnLst>
              <a:cxn ang="T8">
                <a:pos x="T0" y="T1"/>
              </a:cxn>
              <a:cxn ang="T9">
                <a:pos x="T2" y="T3"/>
              </a:cxn>
              <a:cxn ang="T10">
                <a:pos x="T4" y="T5"/>
              </a:cxn>
              <a:cxn ang="T11">
                <a:pos x="T6" y="T7"/>
              </a:cxn>
            </a:cxnLst>
            <a:rect l="T12" t="T13" r="T14" b="T15"/>
            <a:pathLst>
              <a:path w="21600" h="21600">
                <a:moveTo>
                  <a:pt x="0" y="0"/>
                </a:moveTo>
                <a:lnTo>
                  <a:pt x="3174" y="21600"/>
                </a:lnTo>
                <a:lnTo>
                  <a:pt x="18426" y="21600"/>
                </a:lnTo>
                <a:lnTo>
                  <a:pt x="2160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endParaRPr>
          </a:p>
        </p:txBody>
      </p:sp>
      <p:sp>
        <p:nvSpPr>
          <p:cNvPr id="14343" name="AutoShape 7"/>
          <p:cNvSpPr>
            <a:spLocks noChangeArrowheads="1"/>
          </p:cNvSpPr>
          <p:nvPr/>
        </p:nvSpPr>
        <p:spPr bwMode="auto">
          <a:xfrm rot="10800000">
            <a:off x="4659313" y="4110038"/>
            <a:ext cx="69850" cy="250825"/>
          </a:xfrm>
          <a:custGeom>
            <a:avLst/>
            <a:gdLst>
              <a:gd name="T0" fmla="*/ 209285 w 21600"/>
              <a:gd name="T1" fmla="*/ 1456329 h 21600"/>
              <a:gd name="T2" fmla="*/ 112940 w 21600"/>
              <a:gd name="T3" fmla="*/ 2912647 h 21600"/>
              <a:gd name="T4" fmla="*/ 16596 w 21600"/>
              <a:gd name="T5" fmla="*/ 1456329 h 21600"/>
              <a:gd name="T6" fmla="*/ 112940 w 21600"/>
              <a:gd name="T7" fmla="*/ 0 h 21600"/>
              <a:gd name="T8" fmla="*/ 0 60000 65536"/>
              <a:gd name="T9" fmla="*/ 0 60000 65536"/>
              <a:gd name="T10" fmla="*/ 0 60000 65536"/>
              <a:gd name="T11" fmla="*/ 0 60000 65536"/>
              <a:gd name="T12" fmla="*/ 3387 w 21600"/>
              <a:gd name="T13" fmla="*/ 3387 h 21600"/>
              <a:gd name="T14" fmla="*/ 18213 w 21600"/>
              <a:gd name="T15" fmla="*/ 18213 h 21600"/>
            </a:gdLst>
            <a:ahLst/>
            <a:cxnLst>
              <a:cxn ang="T8">
                <a:pos x="T0" y="T1"/>
              </a:cxn>
              <a:cxn ang="T9">
                <a:pos x="T2" y="T3"/>
              </a:cxn>
              <a:cxn ang="T10">
                <a:pos x="T4" y="T5"/>
              </a:cxn>
              <a:cxn ang="T11">
                <a:pos x="T6" y="T7"/>
              </a:cxn>
            </a:cxnLst>
            <a:rect l="T12" t="T13" r="T14" b="T15"/>
            <a:pathLst>
              <a:path w="21600" h="21600">
                <a:moveTo>
                  <a:pt x="0" y="0"/>
                </a:moveTo>
                <a:lnTo>
                  <a:pt x="3174" y="21600"/>
                </a:lnTo>
                <a:lnTo>
                  <a:pt x="18426" y="21600"/>
                </a:lnTo>
                <a:lnTo>
                  <a:pt x="2160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endParaRPr>
          </a:p>
        </p:txBody>
      </p:sp>
      <p:sp>
        <p:nvSpPr>
          <p:cNvPr id="14344" name="AutoShape 8"/>
          <p:cNvSpPr>
            <a:spLocks noChangeArrowheads="1"/>
          </p:cNvSpPr>
          <p:nvPr/>
        </p:nvSpPr>
        <p:spPr bwMode="auto">
          <a:xfrm rot="10800000">
            <a:off x="4656138" y="4110038"/>
            <a:ext cx="73025" cy="250825"/>
          </a:xfrm>
          <a:custGeom>
            <a:avLst/>
            <a:gdLst>
              <a:gd name="T0" fmla="*/ 228744 w 21600"/>
              <a:gd name="T1" fmla="*/ 1456329 h 21600"/>
              <a:gd name="T2" fmla="*/ 123443 w 21600"/>
              <a:gd name="T3" fmla="*/ 2912647 h 21600"/>
              <a:gd name="T4" fmla="*/ 18138 w 21600"/>
              <a:gd name="T5" fmla="*/ 1456329 h 21600"/>
              <a:gd name="T6" fmla="*/ 123443 w 21600"/>
              <a:gd name="T7" fmla="*/ 0 h 21600"/>
              <a:gd name="T8" fmla="*/ 0 60000 65536"/>
              <a:gd name="T9" fmla="*/ 0 60000 65536"/>
              <a:gd name="T10" fmla="*/ 0 60000 65536"/>
              <a:gd name="T11" fmla="*/ 0 60000 65536"/>
              <a:gd name="T12" fmla="*/ 3387 w 21600"/>
              <a:gd name="T13" fmla="*/ 3387 h 21600"/>
              <a:gd name="T14" fmla="*/ 18213 w 21600"/>
              <a:gd name="T15" fmla="*/ 18213 h 21600"/>
            </a:gdLst>
            <a:ahLst/>
            <a:cxnLst>
              <a:cxn ang="T8">
                <a:pos x="T0" y="T1"/>
              </a:cxn>
              <a:cxn ang="T9">
                <a:pos x="T2" y="T3"/>
              </a:cxn>
              <a:cxn ang="T10">
                <a:pos x="T4" y="T5"/>
              </a:cxn>
              <a:cxn ang="T11">
                <a:pos x="T6" y="T7"/>
              </a:cxn>
            </a:cxnLst>
            <a:rect l="T12" t="T13" r="T14" b="T15"/>
            <a:pathLst>
              <a:path w="21600" h="21600">
                <a:moveTo>
                  <a:pt x="0" y="0"/>
                </a:moveTo>
                <a:lnTo>
                  <a:pt x="3174" y="21600"/>
                </a:lnTo>
                <a:lnTo>
                  <a:pt x="18426" y="21600"/>
                </a:lnTo>
                <a:lnTo>
                  <a:pt x="21600"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endParaRPr>
          </a:p>
        </p:txBody>
      </p:sp>
      <p:pic>
        <p:nvPicPr>
          <p:cNvPr id="14345" name="Picture 14" descr="1112591_61030577blank"/>
          <p:cNvPicPr>
            <a:picLocks noChangeAspect="1" noChangeArrowheads="1"/>
          </p:cNvPicPr>
          <p:nvPr/>
        </p:nvPicPr>
        <p:blipFill>
          <a:blip r:embed="rId2">
            <a:extLst>
              <a:ext uri="{28A0092B-C50C-407E-A947-70E740481C1C}">
                <a14:useLocalDpi xmlns:a14="http://schemas.microsoft.com/office/drawing/2010/main" val="0"/>
              </a:ext>
            </a:extLst>
          </a:blip>
          <a:srcRect l="16132" t="424" r="16144" b="50972"/>
          <a:stretch>
            <a:fillRect/>
          </a:stretch>
        </p:blipFill>
        <p:spPr bwMode="auto">
          <a:xfrm>
            <a:off x="0" y="0"/>
            <a:ext cx="914400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3" name="Text Box 13"/>
          <p:cNvSpPr txBox="1">
            <a:spLocks noChangeArrowheads="1"/>
          </p:cNvSpPr>
          <p:nvPr/>
        </p:nvSpPr>
        <p:spPr bwMode="auto">
          <a:xfrm>
            <a:off x="2842418" y="5257800"/>
            <a:ext cx="345916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50000"/>
              </a:spcBef>
              <a:spcAft>
                <a:spcPct val="0"/>
              </a:spcAft>
              <a:buFontTx/>
              <a:buNone/>
            </a:pPr>
            <a:r>
              <a:rPr lang="en-US" altLang="en-US" sz="2400" dirty="0" smtClean="0">
                <a:solidFill>
                  <a:srgbClr val="FFFFFF"/>
                </a:solidFill>
              </a:rPr>
              <a:t>Dramatic Structure</a:t>
            </a:r>
          </a:p>
          <a:p>
            <a:pPr algn="ctr" eaLnBrk="1" fontAlgn="base" hangingPunct="1">
              <a:spcBef>
                <a:spcPct val="50000"/>
              </a:spcBef>
              <a:spcAft>
                <a:spcPct val="0"/>
              </a:spcAft>
              <a:buFontTx/>
              <a:buNone/>
            </a:pPr>
            <a:r>
              <a:rPr lang="en-US" altLang="en-US" sz="2400" i="1" dirty="0" smtClean="0">
                <a:solidFill>
                  <a:srgbClr val="FFFFFF"/>
                </a:solidFill>
              </a:rPr>
              <a:t>A Raisin in the Sun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2857" y="587375"/>
            <a:ext cx="6698285" cy="3778250"/>
          </a:xfrm>
          <a:prstGeom prst="rect">
            <a:avLst/>
          </a:prstGeom>
        </p:spPr>
      </p:pic>
    </p:spTree>
    <p:extLst>
      <p:ext uri="{BB962C8B-B14F-4D97-AF65-F5344CB8AC3E}">
        <p14:creationId xmlns:p14="http://schemas.microsoft.com/office/powerpoint/2010/main" val="3985313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15373"/>
                                        </p:tgtEl>
                                        <p:attrNameLst>
                                          <p:attrName>style.visibility</p:attrName>
                                        </p:attrNameLst>
                                      </p:cBhvr>
                                      <p:to>
                                        <p:strVal val="visible"/>
                                      </p:to>
                                    </p:set>
                                    <p:anim calcmode="lin" valueType="num">
                                      <p:cBhvr>
                                        <p:cTn id="7" dur="500" fill="hold"/>
                                        <p:tgtEl>
                                          <p:spTgt spid="15373"/>
                                        </p:tgtEl>
                                        <p:attrNameLst>
                                          <p:attrName>ppt_w</p:attrName>
                                        </p:attrNameLst>
                                      </p:cBhvr>
                                      <p:tavLst>
                                        <p:tav tm="0">
                                          <p:val>
                                            <p:fltVal val="0"/>
                                          </p:val>
                                        </p:tav>
                                        <p:tav tm="100000">
                                          <p:val>
                                            <p:strVal val="#ppt_w"/>
                                          </p:val>
                                        </p:tav>
                                      </p:tavLst>
                                    </p:anim>
                                    <p:anim calcmode="lin" valueType="num">
                                      <p:cBhvr>
                                        <p:cTn id="8" dur="500" fill="hold"/>
                                        <p:tgtEl>
                                          <p:spTgt spid="15373"/>
                                        </p:tgtEl>
                                        <p:attrNameLst>
                                          <p:attrName>ppt_h</p:attrName>
                                        </p:attrNameLst>
                                      </p:cBhvr>
                                      <p:tavLst>
                                        <p:tav tm="0">
                                          <p:val>
                                            <p:fltVal val="0"/>
                                          </p:val>
                                        </p:tav>
                                        <p:tav tm="100000">
                                          <p:val>
                                            <p:strVal val="#ppt_h"/>
                                          </p:val>
                                        </p:tav>
                                      </p:tavLst>
                                    </p:anim>
                                    <p:anim calcmode="lin" valueType="num">
                                      <p:cBhvr>
                                        <p:cTn id="9" dur="500" fill="hold"/>
                                        <p:tgtEl>
                                          <p:spTgt spid="15373"/>
                                        </p:tgtEl>
                                        <p:attrNameLst>
                                          <p:attrName>style.rotation</p:attrName>
                                        </p:attrNameLst>
                                      </p:cBhvr>
                                      <p:tavLst>
                                        <p:tav tm="0">
                                          <p:val>
                                            <p:fltVal val="90"/>
                                          </p:val>
                                        </p:tav>
                                        <p:tav tm="100000">
                                          <p:val>
                                            <p:fltVal val="0"/>
                                          </p:val>
                                        </p:tav>
                                      </p:tavLst>
                                    </p:anim>
                                    <p:animEffect transition="in" filter="fade">
                                      <p:cBhvr>
                                        <p:cTn id="10" dur="500"/>
                                        <p:tgtEl>
                                          <p:spTgt spid="15373"/>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38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Rectangle 11"/>
          <p:cNvSpPr/>
          <p:nvPr/>
        </p:nvSpPr>
        <p:spPr>
          <a:xfrm>
            <a:off x="3668163" y="3810000"/>
            <a:ext cx="5475837" cy="2246769"/>
          </a:xfrm>
          <a:prstGeom prst="rect">
            <a:avLst/>
          </a:prstGeom>
        </p:spPr>
        <p:txBody>
          <a:bodyPr wrap="square">
            <a:spAutoFit/>
          </a:bodyPr>
          <a:lstStyle/>
          <a:p>
            <a:r>
              <a:rPr lang="en-US" sz="2800" b="1" dirty="0" smtClean="0">
                <a:latin typeface="Calibri" panose="020F0502020204030204" pitchFamily="34" charset="0"/>
                <a:cs typeface="Calibri" panose="020F0502020204030204" pitchFamily="34" charset="0"/>
              </a:rPr>
              <a:t>Comedy</a:t>
            </a:r>
            <a:r>
              <a:rPr lang="en-US" sz="2800" dirty="0" smtClean="0">
                <a:latin typeface="Calibri" panose="020F0502020204030204" pitchFamily="34" charset="0"/>
                <a:cs typeface="Calibri" panose="020F0502020204030204" pitchFamily="34" charset="0"/>
              </a:rPr>
              <a:t>:</a:t>
            </a:r>
            <a:r>
              <a:rPr lang="en-US" sz="2800" b="1" dirty="0" smtClean="0">
                <a:solidFill>
                  <a:srgbClr val="FF0000"/>
                </a:solidFill>
                <a:latin typeface="Calibri" panose="020F0502020204030204" pitchFamily="34" charset="0"/>
                <a:cs typeface="Calibri" panose="020F0502020204030204" pitchFamily="34" charset="0"/>
              </a:rPr>
              <a:t> </a:t>
            </a:r>
            <a:r>
              <a:rPr lang="en-US" sz="2800" dirty="0" smtClean="0">
                <a:solidFill>
                  <a:srgbClr val="FF0000"/>
                </a:solidFill>
                <a:latin typeface="Calibri" panose="020F0502020204030204" pitchFamily="34" charset="0"/>
                <a:cs typeface="Calibri" panose="020F0502020204030204" pitchFamily="34" charset="0"/>
              </a:rPr>
              <a:t>Protagonist </a:t>
            </a:r>
            <a:r>
              <a:rPr lang="en-US" sz="2800" dirty="0" smtClean="0">
                <a:solidFill>
                  <a:srgbClr val="FF0000"/>
                </a:solidFill>
                <a:latin typeface="Calibri" panose="020F0502020204030204" pitchFamily="34" charset="0"/>
                <a:cs typeface="Calibri" panose="020F0502020204030204" pitchFamily="34" charset="0"/>
              </a:rPr>
              <a:t>wins conflict</a:t>
            </a:r>
            <a:r>
              <a:rPr lang="en-US" sz="2800" dirty="0" smtClean="0">
                <a:solidFill>
                  <a:srgbClr val="000000"/>
                </a:solidFill>
                <a:latin typeface="Calibri" panose="020F0502020204030204" pitchFamily="34" charset="0"/>
                <a:cs typeface="Calibri" panose="020F0502020204030204" pitchFamily="34" charset="0"/>
              </a:rPr>
              <a:t>;</a:t>
            </a:r>
            <a:br>
              <a:rPr lang="en-US" sz="2800" dirty="0" smtClean="0">
                <a:solidFill>
                  <a:srgbClr val="000000"/>
                </a:solidFill>
                <a:latin typeface="Calibri" panose="020F0502020204030204" pitchFamily="34" charset="0"/>
                <a:cs typeface="Calibri" panose="020F0502020204030204" pitchFamily="34" charset="0"/>
              </a:rPr>
            </a:br>
            <a:r>
              <a:rPr lang="en-US" sz="2800" dirty="0" smtClean="0">
                <a:solidFill>
                  <a:srgbClr val="000000"/>
                </a:solidFill>
                <a:latin typeface="Calibri" panose="020F0502020204030204" pitchFamily="34" charset="0"/>
                <a:cs typeface="Calibri" panose="020F0502020204030204" pitchFamily="34" charset="0"/>
              </a:rPr>
              <a:t>has </a:t>
            </a:r>
            <a:r>
              <a:rPr lang="en-US" sz="2800" dirty="0">
                <a:solidFill>
                  <a:srgbClr val="000000"/>
                </a:solidFill>
                <a:latin typeface="Calibri" panose="020F0502020204030204" pitchFamily="34" charset="0"/>
                <a:cs typeface="Calibri" panose="020F0502020204030204" pitchFamily="34" charset="0"/>
              </a:rPr>
              <a:t>a happy </a:t>
            </a:r>
            <a:r>
              <a:rPr lang="en-US" sz="2800" dirty="0" smtClean="0">
                <a:solidFill>
                  <a:srgbClr val="000000"/>
                </a:solidFill>
                <a:latin typeface="Calibri" panose="020F0502020204030204" pitchFamily="34" charset="0"/>
                <a:cs typeface="Calibri" panose="020F0502020204030204" pitchFamily="34" charset="0"/>
              </a:rPr>
              <a:t>ending</a:t>
            </a:r>
            <a:endParaRPr lang="en-US" sz="2800" b="1" dirty="0">
              <a:solidFill>
                <a:srgbClr val="FF0000"/>
              </a:solidFill>
              <a:latin typeface="Calibri" panose="020F0502020204030204" pitchFamily="34" charset="0"/>
              <a:cs typeface="Calibri" panose="020F0502020204030204" pitchFamily="34" charset="0"/>
            </a:endParaRPr>
          </a:p>
          <a:p>
            <a:endParaRPr lang="en-US" sz="2800" b="1" dirty="0">
              <a:solidFill>
                <a:srgbClr val="000000"/>
              </a:solidFill>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Tragedy</a:t>
            </a:r>
            <a:r>
              <a:rPr lang="en-US" sz="2800" dirty="0">
                <a:latin typeface="Calibri" panose="020F0502020204030204" pitchFamily="34" charset="0"/>
                <a:cs typeface="Calibri" panose="020F0502020204030204" pitchFamily="34" charset="0"/>
              </a:rPr>
              <a:t>:</a:t>
            </a:r>
            <a:r>
              <a:rPr lang="en-US" sz="2800" b="1" dirty="0">
                <a:latin typeface="Calibri" panose="020F0502020204030204" pitchFamily="34" charset="0"/>
                <a:cs typeface="Calibri" panose="020F0502020204030204" pitchFamily="34" charset="0"/>
              </a:rPr>
              <a:t> </a:t>
            </a:r>
            <a:r>
              <a:rPr lang="en-US" sz="2800" dirty="0" smtClean="0">
                <a:solidFill>
                  <a:srgbClr val="00B0F0"/>
                </a:solidFill>
                <a:latin typeface="Calibri" panose="020F0502020204030204" pitchFamily="34" charset="0"/>
                <a:cs typeface="Calibri" panose="020F0502020204030204" pitchFamily="34" charset="0"/>
              </a:rPr>
              <a:t>Antagonist overtakes hero</a:t>
            </a:r>
            <a:r>
              <a:rPr lang="en-US" sz="2800" dirty="0" smtClean="0">
                <a:latin typeface="Calibri" panose="020F0502020204030204" pitchFamily="34" charset="0"/>
                <a:cs typeface="Calibri" panose="020F0502020204030204" pitchFamily="34" charset="0"/>
              </a:rPr>
              <a:t>;</a:t>
            </a:r>
            <a:br>
              <a:rPr lang="en-US" sz="2800" dirty="0" smtClean="0">
                <a:latin typeface="Calibri" panose="020F0502020204030204" pitchFamily="34" charset="0"/>
                <a:cs typeface="Calibri" panose="020F0502020204030204" pitchFamily="34" charset="0"/>
              </a:rPr>
            </a:br>
            <a:r>
              <a:rPr lang="en-US" sz="2800" dirty="0" smtClean="0">
                <a:solidFill>
                  <a:srgbClr val="000000"/>
                </a:solidFill>
                <a:latin typeface="Calibri" panose="020F0502020204030204" pitchFamily="34" charset="0"/>
                <a:cs typeface="Calibri" panose="020F0502020204030204" pitchFamily="34" charset="0"/>
              </a:rPr>
              <a:t>ends </a:t>
            </a:r>
            <a:r>
              <a:rPr lang="en-US" sz="2800" dirty="0">
                <a:solidFill>
                  <a:srgbClr val="000000"/>
                </a:solidFill>
                <a:latin typeface="Calibri" panose="020F0502020204030204" pitchFamily="34" charset="0"/>
                <a:cs typeface="Calibri" panose="020F0502020204030204" pitchFamily="34" charset="0"/>
              </a:rPr>
              <a:t>in </a:t>
            </a:r>
            <a:r>
              <a:rPr lang="en-US" sz="2800" dirty="0" smtClean="0">
                <a:solidFill>
                  <a:srgbClr val="000000"/>
                </a:solidFill>
                <a:latin typeface="Calibri" panose="020F0502020204030204" pitchFamily="34" charset="0"/>
                <a:cs typeface="Calibri" panose="020F0502020204030204" pitchFamily="34" charset="0"/>
              </a:rPr>
              <a:t>sadness, loss </a:t>
            </a:r>
            <a:r>
              <a:rPr lang="en-US" sz="2800" dirty="0" smtClean="0">
                <a:solidFill>
                  <a:srgbClr val="000000"/>
                </a:solidFill>
                <a:latin typeface="Calibri" panose="020F0502020204030204" pitchFamily="34" charset="0"/>
                <a:cs typeface="Calibri" panose="020F0502020204030204" pitchFamily="34" charset="0"/>
              </a:rPr>
              <a:t>or death</a:t>
            </a:r>
            <a:endParaRPr lang="en-US" sz="2800" b="1" dirty="0">
              <a:solidFill>
                <a:srgbClr val="00B0F0"/>
              </a:solidFill>
              <a:latin typeface="Calibri" panose="020F0502020204030204" pitchFamily="34" charset="0"/>
              <a:cs typeface="Calibri" panose="020F0502020204030204" pitchFamily="34" charset="0"/>
            </a:endParaRPr>
          </a:p>
        </p:txBody>
      </p:sp>
      <p:sp>
        <p:nvSpPr>
          <p:cNvPr id="10" name="Rectangle 2"/>
          <p:cNvSpPr>
            <a:spLocks noGrp="1" noChangeArrowheads="1"/>
          </p:cNvSpPr>
          <p:nvPr>
            <p:ph type="title"/>
          </p:nvPr>
        </p:nvSpPr>
        <p:spPr>
          <a:xfrm>
            <a:off x="381000" y="277814"/>
            <a:ext cx="8686800" cy="876854"/>
          </a:xfrm>
        </p:spPr>
        <p:txBody>
          <a:bodyPr/>
          <a:lstStyle/>
          <a:p>
            <a:r>
              <a:rPr lang="en-US" altLang="en-US" sz="3600" dirty="0" smtClean="0">
                <a:solidFill>
                  <a:srgbClr val="FF0000"/>
                </a:solidFill>
              </a:rPr>
              <a:t>Little Red Riding Hood    </a:t>
            </a:r>
            <a:r>
              <a:rPr lang="en-US" altLang="en-US" sz="3600" b="1" i="1" dirty="0" smtClean="0">
                <a:solidFill>
                  <a:schemeClr val="bg1"/>
                </a:solidFill>
              </a:rPr>
              <a:t>A Raisin in the Sun</a:t>
            </a:r>
            <a:endParaRPr lang="en-US" altLang="en-US" sz="3600" b="1" i="1" dirty="0">
              <a:solidFill>
                <a:schemeClr val="bg1"/>
              </a:solidFill>
            </a:endParaRPr>
          </a:p>
        </p:txBody>
      </p:sp>
      <p:sp>
        <p:nvSpPr>
          <p:cNvPr id="8" name="Rectangle 7"/>
          <p:cNvSpPr/>
          <p:nvPr/>
        </p:nvSpPr>
        <p:spPr>
          <a:xfrm>
            <a:off x="263324" y="1371600"/>
            <a:ext cx="7966276" cy="1969770"/>
          </a:xfrm>
          <a:prstGeom prst="rect">
            <a:avLst/>
          </a:prstGeom>
        </p:spPr>
        <p:txBody>
          <a:bodyPr wrap="square">
            <a:spAutoFit/>
          </a:bodyPr>
          <a:lstStyle/>
          <a:p>
            <a:r>
              <a:rPr lang="en-US" sz="2800" b="1" dirty="0" smtClean="0">
                <a:solidFill>
                  <a:srgbClr val="FF0000"/>
                </a:solidFill>
                <a:latin typeface="Calibri" panose="020F0502020204030204" pitchFamily="34" charset="0"/>
                <a:cs typeface="Calibri" panose="020F0502020204030204" pitchFamily="34" charset="0"/>
              </a:rPr>
              <a:t>Protagonist</a:t>
            </a:r>
            <a:r>
              <a:rPr lang="en-US" sz="2800" dirty="0" smtClean="0">
                <a:latin typeface="Calibri" panose="020F0502020204030204" pitchFamily="34" charset="0"/>
                <a:cs typeface="Calibri" panose="020F0502020204030204" pitchFamily="34" charset="0"/>
              </a:rPr>
              <a:t>:</a:t>
            </a:r>
            <a:r>
              <a:rPr lang="en-US" sz="2800" dirty="0" smtClean="0">
                <a:solidFill>
                  <a:srgbClr val="000000"/>
                </a:solidFill>
                <a:latin typeface="Calibri" panose="020F0502020204030204" pitchFamily="34" charset="0"/>
                <a:cs typeface="Calibri" panose="020F0502020204030204" pitchFamily="34" charset="0"/>
              </a:rPr>
              <a:t/>
            </a:r>
            <a:br>
              <a:rPr lang="en-US" sz="2800" dirty="0" smtClean="0">
                <a:solidFill>
                  <a:srgbClr val="000000"/>
                </a:solidFill>
                <a:latin typeface="Calibri" panose="020F0502020204030204" pitchFamily="34" charset="0"/>
                <a:cs typeface="Calibri" panose="020F0502020204030204" pitchFamily="34" charset="0"/>
              </a:rPr>
            </a:br>
            <a:r>
              <a:rPr lang="en-US" sz="2800" dirty="0" smtClean="0">
                <a:solidFill>
                  <a:srgbClr val="000000"/>
                </a:solidFill>
                <a:latin typeface="Calibri" panose="020F0502020204030204" pitchFamily="34" charset="0"/>
                <a:cs typeface="Calibri" panose="020F0502020204030204" pitchFamily="34" charset="0"/>
              </a:rPr>
              <a:t>main </a:t>
            </a:r>
            <a:r>
              <a:rPr lang="en-US" sz="2800" dirty="0">
                <a:solidFill>
                  <a:srgbClr val="000000"/>
                </a:solidFill>
                <a:latin typeface="Calibri" panose="020F0502020204030204" pitchFamily="34" charset="0"/>
                <a:cs typeface="Calibri" panose="020F0502020204030204" pitchFamily="34" charset="0"/>
              </a:rPr>
              <a:t>character in a </a:t>
            </a:r>
            <a:r>
              <a:rPr lang="en-US" sz="2800" dirty="0" smtClean="0">
                <a:solidFill>
                  <a:srgbClr val="000000"/>
                </a:solidFill>
                <a:latin typeface="Calibri" panose="020F0502020204030204" pitchFamily="34" charset="0"/>
                <a:cs typeface="Calibri" panose="020F0502020204030204" pitchFamily="34" charset="0"/>
              </a:rPr>
              <a:t>story</a:t>
            </a:r>
            <a:r>
              <a:rPr lang="en-US" sz="2800" dirty="0">
                <a:solidFill>
                  <a:srgbClr val="000000"/>
                </a:solidFill>
                <a:latin typeface="Calibri" panose="020F0502020204030204" pitchFamily="34" charset="0"/>
                <a:cs typeface="Calibri" panose="020F0502020204030204" pitchFamily="34" charset="0"/>
              </a:rPr>
              <a:t> </a:t>
            </a:r>
            <a:r>
              <a:rPr lang="en-US" sz="2800" dirty="0" smtClean="0">
                <a:solidFill>
                  <a:srgbClr val="000000"/>
                </a:solidFill>
                <a:latin typeface="Calibri" panose="020F0502020204030204" pitchFamily="34" charset="0"/>
                <a:cs typeface="Calibri" panose="020F0502020204030204" pitchFamily="34" charset="0"/>
              </a:rPr>
              <a:t>(“hero”) </a:t>
            </a:r>
          </a:p>
          <a:p>
            <a:r>
              <a:rPr lang="en-US" sz="1000" dirty="0" smtClean="0">
                <a:solidFill>
                  <a:srgbClr val="000000"/>
                </a:solidFill>
                <a:latin typeface="Calibri" panose="020F0502020204030204" pitchFamily="34" charset="0"/>
                <a:cs typeface="Calibri" panose="020F0502020204030204" pitchFamily="34" charset="0"/>
              </a:rPr>
              <a:t> </a:t>
            </a:r>
            <a:endParaRPr lang="en-US" sz="1000" b="1" dirty="0">
              <a:solidFill>
                <a:srgbClr val="000000"/>
              </a:solidFill>
              <a:latin typeface="Calibri" panose="020F0502020204030204" pitchFamily="34" charset="0"/>
              <a:cs typeface="Calibri" panose="020F0502020204030204" pitchFamily="34" charset="0"/>
            </a:endParaRPr>
          </a:p>
          <a:p>
            <a:r>
              <a:rPr lang="en-US" sz="2800" b="1" dirty="0" smtClean="0">
                <a:solidFill>
                  <a:srgbClr val="00B0F0"/>
                </a:solidFill>
                <a:latin typeface="Calibri" panose="020F0502020204030204" pitchFamily="34" charset="0"/>
                <a:cs typeface="Calibri" panose="020F0502020204030204" pitchFamily="34" charset="0"/>
              </a:rPr>
              <a:t>Antagonist</a:t>
            </a:r>
            <a:r>
              <a:rPr lang="en-US" sz="2800" dirty="0" smtClean="0">
                <a:latin typeface="Calibri" panose="020F0502020204030204" pitchFamily="34" charset="0"/>
                <a:cs typeface="Calibri" panose="020F0502020204030204" pitchFamily="34" charset="0"/>
              </a:rPr>
              <a:t>:</a:t>
            </a:r>
            <a:r>
              <a:rPr lang="en-US" sz="2800" dirty="0" smtClean="0">
                <a:latin typeface="Calibri" panose="020F0502020204030204" pitchFamily="34" charset="0"/>
                <a:cs typeface="Calibri" panose="020F0502020204030204" pitchFamily="34" charset="0"/>
              </a:rPr>
              <a:t/>
            </a:r>
            <a:br>
              <a:rPr lang="en-US" sz="2800" dirty="0" smtClean="0">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opponent or </a:t>
            </a:r>
            <a:r>
              <a:rPr lang="en-US" sz="2800" u="sng" dirty="0">
                <a:solidFill>
                  <a:srgbClr val="000000"/>
                </a:solidFill>
                <a:latin typeface="Calibri" panose="020F0502020204030204" pitchFamily="34" charset="0"/>
                <a:cs typeface="Calibri" panose="020F0502020204030204" pitchFamily="34" charset="0"/>
              </a:rPr>
              <a:t>force</a:t>
            </a:r>
            <a:r>
              <a:rPr lang="en-US" sz="2800" dirty="0">
                <a:solidFill>
                  <a:srgbClr val="000000"/>
                </a:solidFill>
                <a:latin typeface="Calibri" panose="020F0502020204030204" pitchFamily="34" charset="0"/>
                <a:cs typeface="Calibri" panose="020F0502020204030204" pitchFamily="34" charset="0"/>
              </a:rPr>
              <a:t> in conflict with the </a:t>
            </a:r>
            <a:r>
              <a:rPr lang="en-US" sz="2800" dirty="0" smtClean="0">
                <a:solidFill>
                  <a:srgbClr val="000000"/>
                </a:solidFill>
                <a:latin typeface="Calibri" panose="020F0502020204030204" pitchFamily="34" charset="0"/>
                <a:cs typeface="Calibri" panose="020F0502020204030204" pitchFamily="34" charset="0"/>
              </a:rPr>
              <a:t>hero (“villain”)</a:t>
            </a:r>
            <a:endParaRPr lang="en-US" sz="2800" dirty="0">
              <a:solidFill>
                <a:srgbClr val="000000"/>
              </a:solidFill>
              <a:latin typeface="Calibri" panose="020F0502020204030204" pitchFamily="34" charset="0"/>
              <a:cs typeface="Calibri" panose="020F0502020204030204" pitchFamily="34" charset="0"/>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901896"/>
            <a:ext cx="3100100" cy="2062976"/>
          </a:xfrm>
          <a:prstGeom prst="rect">
            <a:avLst/>
          </a:prstGeom>
        </p:spPr>
      </p:pic>
    </p:spTree>
    <p:extLst>
      <p:ext uri="{BB962C8B-B14F-4D97-AF65-F5344CB8AC3E}">
        <p14:creationId xmlns:p14="http://schemas.microsoft.com/office/powerpoint/2010/main" val="1682781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9" presetClass="emph" presetSubtype="0" grpId="0" nodeType="withEffect">
                                  <p:stCondLst>
                                    <p:cond delay="0"/>
                                  </p:stCondLst>
                                  <p:childTnLst>
                                    <p:set>
                                      <p:cBhvr rctx="PPT">
                                        <p:cTn id="9" dur="indefinite"/>
                                        <p:tgtEl>
                                          <p:spTgt spid="8"/>
                                        </p:tgtEl>
                                        <p:attrNameLst>
                                          <p:attrName>style.opacity</p:attrName>
                                        </p:attrNameLst>
                                      </p:cBhvr>
                                      <p:to>
                                        <p:strVal val="0.5"/>
                                      </p:to>
                                    </p:set>
                                    <p:animEffect filter="image" prLst="opacity: 0.5">
                                      <p:cBhvr rctx="IE">
                                        <p:cTn id="10"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Rectangle 11"/>
          <p:cNvSpPr/>
          <p:nvPr/>
        </p:nvSpPr>
        <p:spPr>
          <a:xfrm>
            <a:off x="3668163" y="3810000"/>
            <a:ext cx="5475837" cy="2246769"/>
          </a:xfrm>
          <a:prstGeom prst="rect">
            <a:avLst/>
          </a:prstGeom>
        </p:spPr>
        <p:txBody>
          <a:bodyPr wrap="square">
            <a:spAutoFit/>
          </a:bodyPr>
          <a:lstStyle/>
          <a:p>
            <a:r>
              <a:rPr lang="en-US" sz="2800" dirty="0" smtClean="0">
                <a:latin typeface="Calibri" panose="020F0502020204030204" pitchFamily="34" charset="0"/>
                <a:cs typeface="Calibri" panose="020F0502020204030204" pitchFamily="34" charset="0"/>
              </a:rPr>
              <a:t>Comedy:</a:t>
            </a:r>
            <a:r>
              <a:rPr lang="en-US" sz="2800" b="1" dirty="0" smtClean="0">
                <a:solidFill>
                  <a:srgbClr val="FF0000"/>
                </a:solidFill>
                <a:latin typeface="Calibri" panose="020F0502020204030204" pitchFamily="34" charset="0"/>
                <a:cs typeface="Calibri" panose="020F0502020204030204" pitchFamily="34" charset="0"/>
              </a:rPr>
              <a:t> </a:t>
            </a:r>
            <a:r>
              <a:rPr lang="en-US" sz="2800" dirty="0" smtClean="0">
                <a:solidFill>
                  <a:srgbClr val="FF0000"/>
                </a:solidFill>
                <a:latin typeface="Calibri" panose="020F0502020204030204" pitchFamily="34" charset="0"/>
                <a:cs typeface="Calibri" panose="020F0502020204030204" pitchFamily="34" charset="0"/>
              </a:rPr>
              <a:t>Protagonist </a:t>
            </a:r>
            <a:r>
              <a:rPr lang="en-US" sz="2800" dirty="0" smtClean="0">
                <a:solidFill>
                  <a:srgbClr val="FF0000"/>
                </a:solidFill>
                <a:latin typeface="Calibri" panose="020F0502020204030204" pitchFamily="34" charset="0"/>
                <a:cs typeface="Calibri" panose="020F0502020204030204" pitchFamily="34" charset="0"/>
              </a:rPr>
              <a:t>wins conflict</a:t>
            </a:r>
            <a:r>
              <a:rPr lang="en-US" sz="2800" dirty="0" smtClean="0">
                <a:solidFill>
                  <a:srgbClr val="000000"/>
                </a:solidFill>
                <a:latin typeface="Calibri" panose="020F0502020204030204" pitchFamily="34" charset="0"/>
                <a:cs typeface="Calibri" panose="020F0502020204030204" pitchFamily="34" charset="0"/>
              </a:rPr>
              <a:t>;</a:t>
            </a:r>
            <a:br>
              <a:rPr lang="en-US" sz="2800" dirty="0" smtClean="0">
                <a:solidFill>
                  <a:srgbClr val="000000"/>
                </a:solidFill>
                <a:latin typeface="Calibri" panose="020F0502020204030204" pitchFamily="34" charset="0"/>
                <a:cs typeface="Calibri" panose="020F0502020204030204" pitchFamily="34" charset="0"/>
              </a:rPr>
            </a:br>
            <a:r>
              <a:rPr lang="en-US" sz="2800" dirty="0" smtClean="0">
                <a:solidFill>
                  <a:schemeClr val="tx1">
                    <a:lumMod val="65000"/>
                    <a:lumOff val="35000"/>
                  </a:schemeClr>
                </a:solidFill>
                <a:latin typeface="Calibri" panose="020F0502020204030204" pitchFamily="34" charset="0"/>
                <a:cs typeface="Calibri" panose="020F0502020204030204" pitchFamily="34" charset="0"/>
              </a:rPr>
              <a:t>has </a:t>
            </a:r>
            <a:r>
              <a:rPr lang="en-US" sz="2800" dirty="0">
                <a:solidFill>
                  <a:schemeClr val="tx1">
                    <a:lumMod val="65000"/>
                    <a:lumOff val="35000"/>
                  </a:schemeClr>
                </a:solidFill>
                <a:latin typeface="Calibri" panose="020F0502020204030204" pitchFamily="34" charset="0"/>
                <a:cs typeface="Calibri" panose="020F0502020204030204" pitchFamily="34" charset="0"/>
              </a:rPr>
              <a:t>a happy </a:t>
            </a:r>
            <a:r>
              <a:rPr lang="en-US" sz="2800" dirty="0" smtClean="0">
                <a:solidFill>
                  <a:schemeClr val="tx1">
                    <a:lumMod val="65000"/>
                    <a:lumOff val="35000"/>
                  </a:schemeClr>
                </a:solidFill>
                <a:latin typeface="Calibri" panose="020F0502020204030204" pitchFamily="34" charset="0"/>
                <a:cs typeface="Calibri" panose="020F0502020204030204" pitchFamily="34" charset="0"/>
              </a:rPr>
              <a:t>ending</a:t>
            </a:r>
            <a:endParaRPr lang="en-US" sz="2800" b="1" dirty="0">
              <a:solidFill>
                <a:schemeClr val="tx1">
                  <a:lumMod val="65000"/>
                  <a:lumOff val="35000"/>
                </a:schemeClr>
              </a:solidFill>
              <a:latin typeface="Calibri" panose="020F0502020204030204" pitchFamily="34" charset="0"/>
              <a:cs typeface="Calibri" panose="020F0502020204030204" pitchFamily="34" charset="0"/>
            </a:endParaRPr>
          </a:p>
          <a:p>
            <a:endParaRPr lang="en-US" sz="2800" b="1" dirty="0">
              <a:solidFill>
                <a:srgbClr val="000000"/>
              </a:solidFill>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Tragedy</a:t>
            </a:r>
            <a:r>
              <a:rPr lang="en-US" sz="2800" dirty="0">
                <a:latin typeface="Calibri" panose="020F0502020204030204" pitchFamily="34" charset="0"/>
                <a:cs typeface="Calibri" panose="020F0502020204030204" pitchFamily="34" charset="0"/>
              </a:rPr>
              <a:t>:</a:t>
            </a:r>
            <a:r>
              <a:rPr lang="en-US" sz="2800" b="1" dirty="0">
                <a:latin typeface="Calibri" panose="020F0502020204030204" pitchFamily="34" charset="0"/>
                <a:cs typeface="Calibri" panose="020F0502020204030204" pitchFamily="34" charset="0"/>
              </a:rPr>
              <a:t> </a:t>
            </a:r>
            <a:r>
              <a:rPr lang="en-US" sz="2800" dirty="0" smtClean="0">
                <a:solidFill>
                  <a:srgbClr val="00B0F0"/>
                </a:solidFill>
                <a:latin typeface="Calibri" panose="020F0502020204030204" pitchFamily="34" charset="0"/>
                <a:cs typeface="Calibri" panose="020F0502020204030204" pitchFamily="34" charset="0"/>
              </a:rPr>
              <a:t>Antagonist overtakes hero</a:t>
            </a:r>
            <a:r>
              <a:rPr lang="en-US" sz="2800" dirty="0" smtClean="0">
                <a:latin typeface="Calibri" panose="020F0502020204030204" pitchFamily="34" charset="0"/>
                <a:cs typeface="Calibri" panose="020F0502020204030204" pitchFamily="34" charset="0"/>
              </a:rPr>
              <a:t>;</a:t>
            </a:r>
            <a:br>
              <a:rPr lang="en-US" sz="2800" dirty="0" smtClean="0">
                <a:latin typeface="Calibri" panose="020F0502020204030204" pitchFamily="34" charset="0"/>
                <a:cs typeface="Calibri" panose="020F0502020204030204" pitchFamily="34" charset="0"/>
              </a:rPr>
            </a:br>
            <a:r>
              <a:rPr lang="en-US" sz="2800" dirty="0" smtClean="0">
                <a:solidFill>
                  <a:schemeClr val="tx1">
                    <a:lumMod val="65000"/>
                    <a:lumOff val="35000"/>
                  </a:schemeClr>
                </a:solidFill>
                <a:latin typeface="Calibri" panose="020F0502020204030204" pitchFamily="34" charset="0"/>
                <a:cs typeface="Calibri" panose="020F0502020204030204" pitchFamily="34" charset="0"/>
              </a:rPr>
              <a:t>ends </a:t>
            </a:r>
            <a:r>
              <a:rPr lang="en-US" sz="2800" dirty="0">
                <a:solidFill>
                  <a:schemeClr val="tx1">
                    <a:lumMod val="65000"/>
                    <a:lumOff val="35000"/>
                  </a:schemeClr>
                </a:solidFill>
                <a:latin typeface="Calibri" panose="020F0502020204030204" pitchFamily="34" charset="0"/>
                <a:cs typeface="Calibri" panose="020F0502020204030204" pitchFamily="34" charset="0"/>
              </a:rPr>
              <a:t>in </a:t>
            </a:r>
            <a:r>
              <a:rPr lang="en-US" sz="2800" dirty="0" smtClean="0">
                <a:solidFill>
                  <a:schemeClr val="tx1">
                    <a:lumMod val="65000"/>
                    <a:lumOff val="35000"/>
                  </a:schemeClr>
                </a:solidFill>
                <a:latin typeface="Calibri" panose="020F0502020204030204" pitchFamily="34" charset="0"/>
                <a:cs typeface="Calibri" panose="020F0502020204030204" pitchFamily="34" charset="0"/>
              </a:rPr>
              <a:t>sadness, loss </a:t>
            </a:r>
            <a:r>
              <a:rPr lang="en-US" sz="2800" dirty="0" smtClean="0">
                <a:solidFill>
                  <a:schemeClr val="tx1">
                    <a:lumMod val="65000"/>
                    <a:lumOff val="35000"/>
                  </a:schemeClr>
                </a:solidFill>
                <a:latin typeface="Calibri" panose="020F0502020204030204" pitchFamily="34" charset="0"/>
                <a:cs typeface="Calibri" panose="020F0502020204030204" pitchFamily="34" charset="0"/>
              </a:rPr>
              <a:t>or death</a:t>
            </a:r>
            <a:endParaRPr lang="en-US" sz="2800" b="1"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10" name="Rectangle 2"/>
          <p:cNvSpPr>
            <a:spLocks noGrp="1" noChangeArrowheads="1"/>
          </p:cNvSpPr>
          <p:nvPr>
            <p:ph type="title"/>
          </p:nvPr>
        </p:nvSpPr>
        <p:spPr>
          <a:xfrm>
            <a:off x="381000" y="277814"/>
            <a:ext cx="8686800" cy="876854"/>
          </a:xfrm>
        </p:spPr>
        <p:txBody>
          <a:bodyPr/>
          <a:lstStyle/>
          <a:p>
            <a:r>
              <a:rPr lang="en-US" altLang="en-US" sz="3600" dirty="0" smtClean="0">
                <a:solidFill>
                  <a:srgbClr val="FF0000"/>
                </a:solidFill>
              </a:rPr>
              <a:t>Little Red Riding Hood    </a:t>
            </a:r>
            <a:r>
              <a:rPr lang="en-US" altLang="en-US" sz="3600" b="1" i="1" dirty="0" smtClean="0">
                <a:solidFill>
                  <a:schemeClr val="bg1"/>
                </a:solidFill>
              </a:rPr>
              <a:t>A Raisin in the Sun</a:t>
            </a:r>
            <a:endParaRPr lang="en-US" altLang="en-US" sz="3600" b="1" i="1" dirty="0">
              <a:solidFill>
                <a:schemeClr val="bg1"/>
              </a:solidFill>
            </a:endParaRPr>
          </a:p>
        </p:txBody>
      </p:sp>
      <p:sp>
        <p:nvSpPr>
          <p:cNvPr id="8" name="Rectangle 7"/>
          <p:cNvSpPr/>
          <p:nvPr/>
        </p:nvSpPr>
        <p:spPr>
          <a:xfrm>
            <a:off x="1600200" y="1431073"/>
            <a:ext cx="6043900" cy="1200329"/>
          </a:xfrm>
          <a:prstGeom prst="rect">
            <a:avLst/>
          </a:prstGeom>
        </p:spPr>
        <p:txBody>
          <a:bodyPr wrap="square">
            <a:spAutoFit/>
          </a:bodyPr>
          <a:lstStyle/>
          <a:p>
            <a:pPr algn="ctr"/>
            <a:r>
              <a:rPr lang="en-US" sz="3600" dirty="0" smtClean="0">
                <a:solidFill>
                  <a:srgbClr val="000000"/>
                </a:solidFill>
                <a:latin typeface="Calibri" panose="020F0502020204030204" pitchFamily="34" charset="0"/>
                <a:cs typeface="Calibri" panose="020F0502020204030204" pitchFamily="34" charset="0"/>
              </a:rPr>
              <a:t>Is “Little Red Riding Hood” </a:t>
            </a:r>
          </a:p>
          <a:p>
            <a:pPr algn="ctr"/>
            <a:r>
              <a:rPr lang="en-US" sz="3600" dirty="0" smtClean="0">
                <a:solidFill>
                  <a:srgbClr val="000000"/>
                </a:solidFill>
                <a:latin typeface="Calibri" panose="020F0502020204030204" pitchFamily="34" charset="0"/>
                <a:cs typeface="Calibri" panose="020F0502020204030204" pitchFamily="34" charset="0"/>
              </a:rPr>
              <a:t>a comedy or a tragedy?</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901896"/>
            <a:ext cx="3100100" cy="206297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3506012"/>
            <a:ext cx="3251851" cy="2582352"/>
          </a:xfrm>
          <a:prstGeom prst="rect">
            <a:avLst/>
          </a:prstGeom>
        </p:spPr>
      </p:pic>
    </p:spTree>
    <p:extLst>
      <p:ext uri="{BB962C8B-B14F-4D97-AF65-F5344CB8AC3E}">
        <p14:creationId xmlns:p14="http://schemas.microsoft.com/office/powerpoint/2010/main" val="72155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6"/>
          <p:cNvSpPr/>
          <p:nvPr/>
        </p:nvSpPr>
        <p:spPr>
          <a:xfrm>
            <a:off x="457198" y="1676400"/>
            <a:ext cx="7086600" cy="1200329"/>
          </a:xfrm>
          <a:prstGeom prst="rect">
            <a:avLst/>
          </a:prstGeom>
        </p:spPr>
        <p:txBody>
          <a:bodyPr wrap="square">
            <a:spAutoFit/>
          </a:bodyPr>
          <a:lstStyle/>
          <a:p>
            <a:pPr marL="514350" indent="-514350">
              <a:buFont typeface="+mj-lt"/>
              <a:buAutoNum type="romanUcPeriod"/>
            </a:pPr>
            <a:r>
              <a:rPr lang="en-US" sz="2400" dirty="0" smtClean="0">
                <a:solidFill>
                  <a:srgbClr val="000000"/>
                </a:solidFill>
              </a:rPr>
              <a:t>The </a:t>
            </a:r>
            <a:r>
              <a:rPr lang="en-US" sz="2400" b="1" dirty="0" smtClean="0">
                <a:solidFill>
                  <a:srgbClr val="FF0000"/>
                </a:solidFill>
              </a:rPr>
              <a:t>Protagonist</a:t>
            </a:r>
            <a:r>
              <a:rPr lang="en-US" sz="2400" dirty="0" smtClean="0">
                <a:solidFill>
                  <a:srgbClr val="FF0000"/>
                </a:solidFill>
              </a:rPr>
              <a:t> </a:t>
            </a:r>
            <a:r>
              <a:rPr lang="en-US" sz="2400" dirty="0">
                <a:solidFill>
                  <a:srgbClr val="000000"/>
                </a:solidFill>
              </a:rPr>
              <a:t>is given a </a:t>
            </a:r>
            <a:r>
              <a:rPr lang="en-US" sz="2400" u="sng" dirty="0">
                <a:solidFill>
                  <a:srgbClr val="000000"/>
                </a:solidFill>
              </a:rPr>
              <a:t>task</a:t>
            </a:r>
            <a:r>
              <a:rPr lang="en-US" sz="2400" dirty="0">
                <a:solidFill>
                  <a:srgbClr val="000000"/>
                </a:solidFill>
              </a:rPr>
              <a:t> and a </a:t>
            </a:r>
            <a:r>
              <a:rPr lang="en-US" sz="2400" u="sng" dirty="0">
                <a:solidFill>
                  <a:srgbClr val="000000"/>
                </a:solidFill>
              </a:rPr>
              <a:t>warning</a:t>
            </a:r>
          </a:p>
          <a:p>
            <a:pPr marL="514350" indent="-514350">
              <a:buFont typeface="+mj-lt"/>
              <a:buAutoNum type="romanUcPeriod"/>
            </a:pPr>
            <a:r>
              <a:rPr lang="en-US" sz="2400" dirty="0">
                <a:solidFill>
                  <a:srgbClr val="000000"/>
                </a:solidFill>
              </a:rPr>
              <a:t>Protagonist goes off the beaten path</a:t>
            </a:r>
          </a:p>
          <a:p>
            <a:pPr marL="514350" indent="-514350">
              <a:buFont typeface="+mj-lt"/>
              <a:buAutoNum type="romanUcPeriod"/>
            </a:pPr>
            <a:r>
              <a:rPr lang="en-US" sz="2400" dirty="0">
                <a:solidFill>
                  <a:srgbClr val="000000"/>
                </a:solidFill>
              </a:rPr>
              <a:t>Protagonist </a:t>
            </a:r>
            <a:r>
              <a:rPr lang="en-US" sz="2400" dirty="0" smtClean="0">
                <a:solidFill>
                  <a:srgbClr val="000000"/>
                </a:solidFill>
              </a:rPr>
              <a:t>confronts the </a:t>
            </a:r>
            <a:r>
              <a:rPr lang="en-US" sz="2400" b="1" dirty="0" smtClean="0">
                <a:solidFill>
                  <a:srgbClr val="00B0F0"/>
                </a:solidFill>
              </a:rPr>
              <a:t>Antagonist</a:t>
            </a:r>
            <a:endParaRPr lang="en-US" sz="2400" b="1" dirty="0">
              <a:solidFill>
                <a:srgbClr val="00B0F0"/>
              </a:solidFill>
            </a:endParaRPr>
          </a:p>
        </p:txBody>
      </p:sp>
      <p:sp>
        <p:nvSpPr>
          <p:cNvPr id="9" name="Rectangle 8"/>
          <p:cNvSpPr/>
          <p:nvPr/>
        </p:nvSpPr>
        <p:spPr>
          <a:xfrm>
            <a:off x="3428999" y="970001"/>
            <a:ext cx="3352799" cy="369332"/>
          </a:xfrm>
          <a:prstGeom prst="rect">
            <a:avLst/>
          </a:prstGeom>
        </p:spPr>
        <p:txBody>
          <a:bodyPr wrap="square">
            <a:spAutoFit/>
          </a:bodyPr>
          <a:lstStyle/>
          <a:p>
            <a:r>
              <a:rPr lang="en-US" b="1" dirty="0" smtClean="0"/>
              <a:t>Three Part Structure</a:t>
            </a:r>
            <a:endParaRPr lang="en-US" b="1" dirty="0"/>
          </a:p>
        </p:txBody>
      </p:sp>
      <p:sp>
        <p:nvSpPr>
          <p:cNvPr id="11" name="Rectangle 10"/>
          <p:cNvSpPr/>
          <p:nvPr/>
        </p:nvSpPr>
        <p:spPr>
          <a:xfrm>
            <a:off x="6858000" y="2133600"/>
            <a:ext cx="1981199" cy="4247317"/>
          </a:xfrm>
          <a:prstGeom prst="rect">
            <a:avLst/>
          </a:prstGeom>
        </p:spPr>
        <p:txBody>
          <a:bodyPr wrap="square">
            <a:spAutoFit/>
          </a:bodyPr>
          <a:lstStyle/>
          <a:p>
            <a:r>
              <a:rPr lang="en-US" sz="27000" b="1" dirty="0">
                <a:solidFill>
                  <a:srgbClr val="E2CAAA">
                    <a:lumMod val="20000"/>
                    <a:lumOff val="80000"/>
                  </a:srgbClr>
                </a:solidFill>
              </a:rPr>
              <a:t>3</a:t>
            </a:r>
          </a:p>
        </p:txBody>
      </p:sp>
      <p:sp>
        <p:nvSpPr>
          <p:cNvPr id="10" name="Rectangle 2"/>
          <p:cNvSpPr>
            <a:spLocks noGrp="1" noChangeArrowheads="1"/>
          </p:cNvSpPr>
          <p:nvPr>
            <p:ph type="title"/>
          </p:nvPr>
        </p:nvSpPr>
        <p:spPr>
          <a:xfrm>
            <a:off x="381000" y="277814"/>
            <a:ext cx="8686800" cy="876854"/>
          </a:xfrm>
        </p:spPr>
        <p:txBody>
          <a:bodyPr/>
          <a:lstStyle/>
          <a:p>
            <a:r>
              <a:rPr lang="en-US" altLang="en-US" sz="3600" dirty="0" smtClean="0">
                <a:solidFill>
                  <a:srgbClr val="FF0000"/>
                </a:solidFill>
              </a:rPr>
              <a:t>Little Red Riding Hood    </a:t>
            </a:r>
            <a:r>
              <a:rPr lang="en-US" altLang="en-US" sz="3600" b="1" i="1" dirty="0" smtClean="0">
                <a:solidFill>
                  <a:schemeClr val="accent1">
                    <a:lumMod val="75000"/>
                  </a:schemeClr>
                </a:solidFill>
              </a:rPr>
              <a:t>A Raisin in the Sun</a:t>
            </a:r>
            <a:endParaRPr lang="en-US" altLang="en-US" sz="3600" b="1" i="1" dirty="0">
              <a:solidFill>
                <a:schemeClr val="accent1">
                  <a:lumMod val="75000"/>
                </a:schemeClr>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616" y="3236220"/>
            <a:ext cx="4000568" cy="2640375"/>
          </a:xfrm>
          <a:prstGeom prst="rect">
            <a:avLst/>
          </a:prstGeom>
        </p:spPr>
      </p:pic>
    </p:spTree>
    <p:extLst>
      <p:ext uri="{BB962C8B-B14F-4D97-AF65-F5344CB8AC3E}">
        <p14:creationId xmlns:p14="http://schemas.microsoft.com/office/powerpoint/2010/main" val="1173808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500"/>
                                        <p:tgtEl>
                                          <p:spTgt spid="13"/>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500"/>
                                        <p:tgtEl>
                                          <p:spTgt spid="7">
                                            <p:txEl>
                                              <p:pRg st="0" end="0"/>
                                            </p:txEl>
                                          </p:spTgt>
                                        </p:tgtEl>
                                      </p:cBhvr>
                                    </p:animEffect>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fade">
                                      <p:cBhvr>
                                        <p:cTn id="26"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1441</TotalTime>
  <Words>849</Words>
  <Application>Microsoft Office PowerPoint</Application>
  <PresentationFormat>On-screen Show (4:3)</PresentationFormat>
  <Paragraphs>83</Paragraphs>
  <Slides>16</Slides>
  <Notes>4</Notes>
  <HiddenSlides>0</HiddenSlides>
  <MMClips>0</MMClips>
  <ScaleCrop>false</ScaleCrop>
  <HeadingPairs>
    <vt:vector size="4" baseType="variant">
      <vt:variant>
        <vt:lpstr>Theme</vt:lpstr>
      </vt:variant>
      <vt:variant>
        <vt:i4>7</vt:i4>
      </vt:variant>
      <vt:variant>
        <vt:lpstr>Slide Titles</vt:lpstr>
      </vt:variant>
      <vt:variant>
        <vt:i4>16</vt:i4>
      </vt:variant>
    </vt:vector>
  </HeadingPairs>
  <TitlesOfParts>
    <vt:vector size="23" baseType="lpstr">
      <vt:lpstr>Office Theme</vt:lpstr>
      <vt:lpstr>Edge</vt:lpstr>
      <vt:lpstr>2_Office Theme</vt:lpstr>
      <vt:lpstr>3_Office Theme</vt:lpstr>
      <vt:lpstr>4_Office Theme</vt:lpstr>
      <vt:lpstr>5_Office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Little Red Riding Hood    A Raisin in the Sun</vt:lpstr>
      <vt:lpstr>Little Red Riding Hood    A Raisin in the Sun</vt:lpstr>
      <vt:lpstr>Little Red Riding Hood    A Raisin in the Sun</vt:lpstr>
      <vt:lpstr>PowerPoint Presentation</vt:lpstr>
      <vt:lpstr>PowerPoint Presentation</vt:lpstr>
      <vt:lpstr>Little Red Riding Hood    A Raisin in the Sun</vt:lpstr>
      <vt:lpstr>PowerPoint Presentation</vt:lpstr>
      <vt:lpstr>PowerPoint Presentation</vt:lpstr>
      <vt:lpstr>PowerPoint Presentation</vt:lpstr>
      <vt:lpstr>PowerPoint Presentation</vt:lpstr>
    </vt:vector>
  </TitlesOfParts>
  <Company>Abstract Chronicles Theatre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Literacy</dc:title>
  <dc:creator>Vance Holmes</dc:creator>
  <cp:lastModifiedBy>Vance Holmes</cp:lastModifiedBy>
  <cp:revision>131</cp:revision>
  <dcterms:created xsi:type="dcterms:W3CDTF">2013-12-29T20:29:31Z</dcterms:created>
  <dcterms:modified xsi:type="dcterms:W3CDTF">2014-02-26T01:18:38Z</dcterms:modified>
</cp:coreProperties>
</file>